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4"/>
  </p:notesMasterIdLst>
  <p:sldIdLst>
    <p:sldId id="256" r:id="rId2"/>
    <p:sldId id="258" r:id="rId3"/>
    <p:sldId id="260" r:id="rId4"/>
    <p:sldId id="263" r:id="rId5"/>
    <p:sldId id="262" r:id="rId6"/>
    <p:sldId id="265" r:id="rId7"/>
    <p:sldId id="268" r:id="rId8"/>
    <p:sldId id="274" r:id="rId9"/>
    <p:sldId id="269" r:id="rId10"/>
    <p:sldId id="270" r:id="rId11"/>
    <p:sldId id="271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mart%20Computer\OneDrive\Desktop\finalproject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mart%20Computer\OneDrive\Desktop\finalproject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Sheet1!$B$22</c:f>
              <c:strCache>
                <c:ptCount val="1"/>
                <c:pt idx="0">
                  <c:v>Interest Score (1–10)</c:v>
                </c:pt>
              </c:strCache>
            </c:strRef>
          </c:tx>
          <c:spPr>
            <a:gradFill rotWithShape="1">
              <a:gsLst>
                <a:gs pos="0">
                  <a:srgbClr val="637CEF">
                    <a:satMod val="103000"/>
                    <a:lumMod val="102000"/>
                    <a:tint val="94000"/>
                  </a:srgbClr>
                </a:gs>
                <a:gs pos="50000">
                  <a:srgbClr val="637CEF">
                    <a:satMod val="110000"/>
                    <a:lumMod val="100000"/>
                    <a:shade val="100000"/>
                  </a:srgbClr>
                </a:gs>
                <a:gs pos="100000">
                  <a:srgbClr val="637CEF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Sheet1!$A$23:$A$25</c:f>
              <c:strCache>
                <c:ptCount val="3"/>
                <c:pt idx="0">
                  <c:v>Holographic Desk</c:v>
                </c:pt>
                <c:pt idx="1">
                  <c:v>Smart Mirror</c:v>
                </c:pt>
                <c:pt idx="2">
                  <c:v>Smart AI Robot</c:v>
                </c:pt>
              </c:strCache>
            </c:strRef>
          </c:cat>
          <c:val>
            <c:numRef>
              <c:f>Sheet1!$B$23:$B$25</c:f>
              <c:numCache>
                <c:formatCode>General</c:formatCode>
                <c:ptCount val="3"/>
                <c:pt idx="0">
                  <c:v>7</c:v>
                </c:pt>
                <c:pt idx="1">
                  <c:v>8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A9-446E-9BB0-CC01B61396B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26778631"/>
        <c:axId val="1226797063"/>
      </c:barChart>
      <c:catAx>
        <c:axId val="12267786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797063"/>
        <c:crosses val="autoZero"/>
        <c:auto val="1"/>
        <c:lblAlgn val="ctr"/>
        <c:lblOffset val="100"/>
        <c:noMultiLvlLbl val="0"/>
      </c:catAx>
      <c:valAx>
        <c:axId val="1226797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7786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[finalproject1.xlsx]Sheet1!$G$16</c:f>
              <c:strCache>
                <c:ptCount val="1"/>
                <c:pt idx="0">
                  <c:v>Expected Profit ($)</c:v>
                </c:pt>
              </c:strCache>
            </c:strRef>
          </c:tx>
          <c:spPr>
            <a:solidFill>
              <a:srgbClr val="637CEF"/>
            </a:solidFill>
            <a:ln>
              <a:noFill/>
            </a:ln>
            <a:effectLst/>
          </c:spPr>
          <c:invertIfNegative val="0"/>
          <c:cat>
            <c:strRef>
              <c:f>[finalproject1.xlsx]Sheet1!$A$17:$A$19</c:f>
              <c:strCache>
                <c:ptCount val="3"/>
                <c:pt idx="0">
                  <c:v>Holographic Desk</c:v>
                </c:pt>
                <c:pt idx="1">
                  <c:v>Smart Mirror</c:v>
                </c:pt>
                <c:pt idx="2">
                  <c:v>Smart AI Robot</c:v>
                </c:pt>
              </c:strCache>
            </c:strRef>
          </c:cat>
          <c:val>
            <c:numRef>
              <c:f>[finalproject1.xlsx]Sheet1!$G$17:$G$19</c:f>
              <c:numCache>
                <c:formatCode>General</c:formatCode>
                <c:ptCount val="3"/>
                <c:pt idx="0">
                  <c:v>23200</c:v>
                </c:pt>
                <c:pt idx="1">
                  <c:v>100250</c:v>
                </c:pt>
                <c:pt idx="2" formatCode="#,##0">
                  <c:v>805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1B-4B87-B0C6-7E140F3AE7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036398087"/>
        <c:axId val="1036404231"/>
      </c:barChart>
      <c:catAx>
        <c:axId val="10363980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6404231"/>
        <c:crosses val="autoZero"/>
        <c:auto val="1"/>
        <c:lblAlgn val="ctr"/>
        <c:lblOffset val="100"/>
        <c:noMultiLvlLbl val="0"/>
      </c:catAx>
      <c:valAx>
        <c:axId val="103640423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63980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000">
  <a:srgbClr val="637CEF"/>
  <a:srgbClr val="E3008C"/>
  <a:srgbClr val="2AA0A4"/>
  <a:srgbClr val="9373C0"/>
  <a:srgbClr val="13A10E"/>
  <a:srgbClr val="3A96DD"/>
  <a:srgbClr val="CA5010"/>
  <a:srgbClr val="57811B"/>
  <a:srgbClr val="B146C2"/>
  <a:srgbClr val="AE8C00"/>
  <a:srgbClr val="AE8C00"/>
  <a:srgbClr val="637CEF"/>
  <a:srgbClr val="EE5FB7"/>
  <a:srgbClr val="008B94"/>
  <a:srgbClr val="D77440"/>
  <a:srgbClr val="BA58C9"/>
  <a:srgbClr val="3A96DD"/>
  <a:srgbClr val="E3008C"/>
  <a:srgbClr val="C36BD1"/>
  <a:srgbClr val="D06228"/>
  <a:srgbClr val="57811B"/>
</cs:colorStyle>
</file>

<file path=ppt/charts/colors2.xml><?xml version="1.0" encoding="utf-8"?>
<cs:colorStyle xmlns:cs="http://schemas.microsoft.com/office/drawing/2012/chartStyle" xmlns:a="http://schemas.openxmlformats.org/drawingml/2006/main" meth="cycle" id="10000">
  <a:srgbClr val="637CEF"/>
  <a:srgbClr val="E3008C"/>
  <a:srgbClr val="2AA0A4"/>
  <a:srgbClr val="9373C0"/>
  <a:srgbClr val="13A10E"/>
  <a:srgbClr val="3A96DD"/>
  <a:srgbClr val="CA5010"/>
  <a:srgbClr val="57811B"/>
  <a:srgbClr val="B146C2"/>
  <a:srgbClr val="AE8C00"/>
  <a:srgbClr val="AE8C00"/>
  <a:srgbClr val="637CEF"/>
  <a:srgbClr val="EE5FB7"/>
  <a:srgbClr val="008B94"/>
  <a:srgbClr val="D77440"/>
  <a:srgbClr val="BA58C9"/>
  <a:srgbClr val="3A96DD"/>
  <a:srgbClr val="E3008C"/>
  <a:srgbClr val="C36BD1"/>
  <a:srgbClr val="D06228"/>
  <a:srgbClr val="57811B"/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11BD74-4A34-4790-805B-8DC979E40321}" type="doc">
      <dgm:prSet loTypeId="urn:microsoft.com/office/officeart/2005/8/layout/hierarchy4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616DB55-CB58-4C1B-BD2A-29F4218B39BE}">
      <dgm:prSet custT="1"/>
      <dgm:spPr/>
      <dgm:t>
        <a:bodyPr/>
        <a:lstStyle/>
        <a:p>
          <a:pPr rtl="0"/>
          <a:r>
            <a:rPr lang="en-US" sz="19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design and launch a professional website</a:t>
          </a:r>
          <a:endParaRPr lang="en-US" sz="19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4E8714-335F-45F9-886D-57FFF46FB7EA}" type="parTrans" cxnId="{2D6075D3-473F-4373-9B17-8687067CFA08}">
      <dgm:prSet/>
      <dgm:spPr/>
      <dgm:t>
        <a:bodyPr/>
        <a:lstStyle/>
        <a:p>
          <a:endParaRPr lang="en-US"/>
        </a:p>
      </dgm:t>
    </dgm:pt>
    <dgm:pt modelId="{E836C906-C20F-442D-9A83-7425F551E297}" type="sibTrans" cxnId="{2D6075D3-473F-4373-9B17-8687067CFA08}">
      <dgm:prSet/>
      <dgm:spPr/>
      <dgm:t>
        <a:bodyPr/>
        <a:lstStyle/>
        <a:p>
          <a:endParaRPr lang="en-US"/>
        </a:p>
      </dgm:t>
    </dgm:pt>
    <dgm:pt modelId="{E0B1C965-80BC-417A-9BEA-BDEE1A8C4975}">
      <dgm:prSet custT="1"/>
      <dgm:spPr/>
      <dgm:t>
        <a:bodyPr/>
        <a:lstStyle/>
        <a:p>
          <a:pPr rtl="0"/>
          <a:r>
            <a:rPr lang="en-US" sz="19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analyze user interest using Excel data</a:t>
          </a:r>
          <a:endParaRPr lang="en-US" sz="19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A8E95C7-17A7-4B21-B1D1-6D44CAFD6B1A}" type="parTrans" cxnId="{EC8390F5-4EF0-4E79-8657-8BE33D7CEF4D}">
      <dgm:prSet/>
      <dgm:spPr/>
      <dgm:t>
        <a:bodyPr/>
        <a:lstStyle/>
        <a:p>
          <a:endParaRPr lang="en-US"/>
        </a:p>
      </dgm:t>
    </dgm:pt>
    <dgm:pt modelId="{0ADD9A02-E2F8-4A50-A549-E521076C7DBC}" type="sibTrans" cxnId="{EC8390F5-4EF0-4E79-8657-8BE33D7CEF4D}">
      <dgm:prSet/>
      <dgm:spPr/>
      <dgm:t>
        <a:bodyPr/>
        <a:lstStyle/>
        <a:p>
          <a:endParaRPr lang="en-US"/>
        </a:p>
      </dgm:t>
    </dgm:pt>
    <dgm:pt modelId="{E57D6865-2ECA-49CC-B1A8-D19DBA3B7992}">
      <dgm:prSet custT="1"/>
      <dgm:spPr/>
      <dgm:t>
        <a:bodyPr/>
        <a:lstStyle/>
        <a:p>
          <a:pPr rtl="0"/>
          <a:r>
            <a:rPr lang="en-US" sz="19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present the project in a structured and professional way</a:t>
          </a:r>
          <a:endParaRPr lang="en-US" sz="19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D0C837C-9EF5-4B05-85D8-1D6CAE43CE1F}" type="parTrans" cxnId="{5B65D2ED-9478-4B97-996B-3D8325B7F4E4}">
      <dgm:prSet/>
      <dgm:spPr/>
      <dgm:t>
        <a:bodyPr/>
        <a:lstStyle/>
        <a:p>
          <a:endParaRPr lang="en-US"/>
        </a:p>
      </dgm:t>
    </dgm:pt>
    <dgm:pt modelId="{38210F12-302E-4443-B1BF-B989A59FB7E2}" type="sibTrans" cxnId="{5B65D2ED-9478-4B97-996B-3D8325B7F4E4}">
      <dgm:prSet/>
      <dgm:spPr/>
      <dgm:t>
        <a:bodyPr/>
        <a:lstStyle/>
        <a:p>
          <a:endParaRPr lang="en-US"/>
        </a:p>
      </dgm:t>
    </dgm:pt>
    <dgm:pt modelId="{D640E1B2-2BB1-4720-8AB6-1AC7BCA43E85}">
      <dgm:prSet custT="1"/>
      <dgm:spPr/>
      <dgm:t>
        <a:bodyPr/>
        <a:lstStyle/>
        <a:p>
          <a:pPr rtl="0"/>
          <a:r>
            <a:rPr lang="en-US" sz="1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“The main objective of this project was to combine innovation, web design, and data analysis to present and launch new technology products in a professional way.”</a:t>
          </a:r>
          <a:endParaRPr lang="en-US" sz="1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9E2D1E7-5F22-4EB1-B271-EA258C9F82A8}" type="parTrans" cxnId="{9365BE2E-442E-48DF-B596-91D183D4F757}">
      <dgm:prSet/>
      <dgm:spPr/>
      <dgm:t>
        <a:bodyPr/>
        <a:lstStyle/>
        <a:p>
          <a:endParaRPr lang="en-US"/>
        </a:p>
      </dgm:t>
    </dgm:pt>
    <dgm:pt modelId="{2DAAB18C-32AF-4A39-B947-01E26DC79E8A}" type="sibTrans" cxnId="{9365BE2E-442E-48DF-B596-91D183D4F757}">
      <dgm:prSet/>
      <dgm:spPr/>
      <dgm:t>
        <a:bodyPr/>
        <a:lstStyle/>
        <a:p>
          <a:endParaRPr lang="en-US"/>
        </a:p>
      </dgm:t>
    </dgm:pt>
    <dgm:pt modelId="{F48F0CEF-A049-49CA-BE5E-0F832AE33280}" type="pres">
      <dgm:prSet presAssocID="{1011BD74-4A34-4790-805B-8DC979E4032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30DC56B-2ECD-4472-893B-BF612D94FA6F}" type="pres">
      <dgm:prSet presAssocID="{0616DB55-CB58-4C1B-BD2A-29F4218B39BE}" presName="vertOne" presStyleCnt="0"/>
      <dgm:spPr/>
    </dgm:pt>
    <dgm:pt modelId="{23C3102A-9AC4-428E-BEAC-061BAD542202}" type="pres">
      <dgm:prSet presAssocID="{0616DB55-CB58-4C1B-BD2A-29F4218B39BE}" presName="txOne" presStyleLbl="node0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F942A7B-7C95-4092-9C3B-0EEB5C28FBFD}" type="pres">
      <dgm:prSet presAssocID="{0616DB55-CB58-4C1B-BD2A-29F4218B39BE}" presName="horzOne" presStyleCnt="0"/>
      <dgm:spPr/>
    </dgm:pt>
    <dgm:pt modelId="{741B59AA-4CEF-4650-B730-87AAA776F992}" type="pres">
      <dgm:prSet presAssocID="{E836C906-C20F-442D-9A83-7425F551E297}" presName="sibSpaceOne" presStyleCnt="0"/>
      <dgm:spPr/>
    </dgm:pt>
    <dgm:pt modelId="{840E8CD1-EB12-4CB4-9D31-F947179BF192}" type="pres">
      <dgm:prSet presAssocID="{E0B1C965-80BC-417A-9BEA-BDEE1A8C4975}" presName="vertOne" presStyleCnt="0"/>
      <dgm:spPr/>
    </dgm:pt>
    <dgm:pt modelId="{74F754E9-564F-4F92-B06A-599D55259292}" type="pres">
      <dgm:prSet presAssocID="{E0B1C965-80BC-417A-9BEA-BDEE1A8C4975}" presName="txOne" presStyleLbl="node0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F29E18D-A20D-4ECF-88C2-52324B25381A}" type="pres">
      <dgm:prSet presAssocID="{E0B1C965-80BC-417A-9BEA-BDEE1A8C4975}" presName="horzOne" presStyleCnt="0"/>
      <dgm:spPr/>
    </dgm:pt>
    <dgm:pt modelId="{798BA657-A13E-4702-BFCC-A17146BF4F78}" type="pres">
      <dgm:prSet presAssocID="{0ADD9A02-E2F8-4A50-A549-E521076C7DBC}" presName="sibSpaceOne" presStyleCnt="0"/>
      <dgm:spPr/>
    </dgm:pt>
    <dgm:pt modelId="{7C48626D-1A64-43D1-B1AF-B942773CA901}" type="pres">
      <dgm:prSet presAssocID="{E57D6865-2ECA-49CC-B1A8-D19DBA3B7992}" presName="vertOne" presStyleCnt="0"/>
      <dgm:spPr/>
    </dgm:pt>
    <dgm:pt modelId="{C3A00DAA-FBA4-4093-A866-E531FCF6BD58}" type="pres">
      <dgm:prSet presAssocID="{E57D6865-2ECA-49CC-B1A8-D19DBA3B7992}" presName="txOne" presStyleLbl="node0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3096351-7D3B-42B3-8310-48927548A9D6}" type="pres">
      <dgm:prSet presAssocID="{E57D6865-2ECA-49CC-B1A8-D19DBA3B7992}" presName="horzOne" presStyleCnt="0"/>
      <dgm:spPr/>
    </dgm:pt>
    <dgm:pt modelId="{2F441700-5403-4524-816D-82393BD71FFE}" type="pres">
      <dgm:prSet presAssocID="{38210F12-302E-4443-B1BF-B989A59FB7E2}" presName="sibSpaceOne" presStyleCnt="0"/>
      <dgm:spPr/>
    </dgm:pt>
    <dgm:pt modelId="{68DD317C-7EB3-450B-8F9E-A74AB9E44D7F}" type="pres">
      <dgm:prSet presAssocID="{D640E1B2-2BB1-4720-8AB6-1AC7BCA43E85}" presName="vertOne" presStyleCnt="0"/>
      <dgm:spPr/>
    </dgm:pt>
    <dgm:pt modelId="{0FE7BA31-C859-4C93-A1C3-4950CBEFB879}" type="pres">
      <dgm:prSet presAssocID="{D640E1B2-2BB1-4720-8AB6-1AC7BCA43E85}" presName="txOne" presStyleLbl="node0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D1874C7-B84F-454E-9299-3BE45273D8AD}" type="pres">
      <dgm:prSet presAssocID="{D640E1B2-2BB1-4720-8AB6-1AC7BCA43E85}" presName="horzOne" presStyleCnt="0"/>
      <dgm:spPr/>
    </dgm:pt>
  </dgm:ptLst>
  <dgm:cxnLst>
    <dgm:cxn modelId="{2D6075D3-473F-4373-9B17-8687067CFA08}" srcId="{1011BD74-4A34-4790-805B-8DC979E40321}" destId="{0616DB55-CB58-4C1B-BD2A-29F4218B39BE}" srcOrd="0" destOrd="0" parTransId="{424E8714-335F-45F9-886D-57FFF46FB7EA}" sibTransId="{E836C906-C20F-442D-9A83-7425F551E297}"/>
    <dgm:cxn modelId="{2E3DDFBF-762A-4572-A094-95F99D8C7A6F}" type="presOf" srcId="{E57D6865-2ECA-49CC-B1A8-D19DBA3B7992}" destId="{C3A00DAA-FBA4-4093-A866-E531FCF6BD58}" srcOrd="0" destOrd="0" presId="urn:microsoft.com/office/officeart/2005/8/layout/hierarchy4"/>
    <dgm:cxn modelId="{5B65D2ED-9478-4B97-996B-3D8325B7F4E4}" srcId="{1011BD74-4A34-4790-805B-8DC979E40321}" destId="{E57D6865-2ECA-49CC-B1A8-D19DBA3B7992}" srcOrd="2" destOrd="0" parTransId="{9D0C837C-9EF5-4B05-85D8-1D6CAE43CE1F}" sibTransId="{38210F12-302E-4443-B1BF-B989A59FB7E2}"/>
    <dgm:cxn modelId="{FD1BD3C7-9F04-4D03-B8C8-3307787C3F4C}" type="presOf" srcId="{E0B1C965-80BC-417A-9BEA-BDEE1A8C4975}" destId="{74F754E9-564F-4F92-B06A-599D55259292}" srcOrd="0" destOrd="0" presId="urn:microsoft.com/office/officeart/2005/8/layout/hierarchy4"/>
    <dgm:cxn modelId="{9365BE2E-442E-48DF-B596-91D183D4F757}" srcId="{1011BD74-4A34-4790-805B-8DC979E40321}" destId="{D640E1B2-2BB1-4720-8AB6-1AC7BCA43E85}" srcOrd="3" destOrd="0" parTransId="{19E2D1E7-5F22-4EB1-B271-EA258C9F82A8}" sibTransId="{2DAAB18C-32AF-4A39-B947-01E26DC79E8A}"/>
    <dgm:cxn modelId="{EC8390F5-4EF0-4E79-8657-8BE33D7CEF4D}" srcId="{1011BD74-4A34-4790-805B-8DC979E40321}" destId="{E0B1C965-80BC-417A-9BEA-BDEE1A8C4975}" srcOrd="1" destOrd="0" parTransId="{4A8E95C7-17A7-4B21-B1D1-6D44CAFD6B1A}" sibTransId="{0ADD9A02-E2F8-4A50-A549-E521076C7DBC}"/>
    <dgm:cxn modelId="{AEBA0374-D96B-4A88-BF22-8305A295C434}" type="presOf" srcId="{D640E1B2-2BB1-4720-8AB6-1AC7BCA43E85}" destId="{0FE7BA31-C859-4C93-A1C3-4950CBEFB879}" srcOrd="0" destOrd="0" presId="urn:microsoft.com/office/officeart/2005/8/layout/hierarchy4"/>
    <dgm:cxn modelId="{30A5E985-4A8E-44B6-A187-D12972518290}" type="presOf" srcId="{1011BD74-4A34-4790-805B-8DC979E40321}" destId="{F48F0CEF-A049-49CA-BE5E-0F832AE33280}" srcOrd="0" destOrd="0" presId="urn:microsoft.com/office/officeart/2005/8/layout/hierarchy4"/>
    <dgm:cxn modelId="{E7E9D802-91EA-4681-A1FD-AEA3C8496993}" type="presOf" srcId="{0616DB55-CB58-4C1B-BD2A-29F4218B39BE}" destId="{23C3102A-9AC4-428E-BEAC-061BAD542202}" srcOrd="0" destOrd="0" presId="urn:microsoft.com/office/officeart/2005/8/layout/hierarchy4"/>
    <dgm:cxn modelId="{3166E182-55C0-488D-81FA-98DD3D783716}" type="presParOf" srcId="{F48F0CEF-A049-49CA-BE5E-0F832AE33280}" destId="{230DC56B-2ECD-4472-893B-BF612D94FA6F}" srcOrd="0" destOrd="0" presId="urn:microsoft.com/office/officeart/2005/8/layout/hierarchy4"/>
    <dgm:cxn modelId="{04179880-CAC3-4BCD-8BFE-6E29A4F07F97}" type="presParOf" srcId="{230DC56B-2ECD-4472-893B-BF612D94FA6F}" destId="{23C3102A-9AC4-428E-BEAC-061BAD542202}" srcOrd="0" destOrd="0" presId="urn:microsoft.com/office/officeart/2005/8/layout/hierarchy4"/>
    <dgm:cxn modelId="{867B6854-55CD-446B-9F7D-F57C219A9EF3}" type="presParOf" srcId="{230DC56B-2ECD-4472-893B-BF612D94FA6F}" destId="{DF942A7B-7C95-4092-9C3B-0EEB5C28FBFD}" srcOrd="1" destOrd="0" presId="urn:microsoft.com/office/officeart/2005/8/layout/hierarchy4"/>
    <dgm:cxn modelId="{EAA8E85B-FA35-46CF-A95A-7A89D780C3F4}" type="presParOf" srcId="{F48F0CEF-A049-49CA-BE5E-0F832AE33280}" destId="{741B59AA-4CEF-4650-B730-87AAA776F992}" srcOrd="1" destOrd="0" presId="urn:microsoft.com/office/officeart/2005/8/layout/hierarchy4"/>
    <dgm:cxn modelId="{8AB6402E-7B34-4A2B-BF3A-D2BF1D796106}" type="presParOf" srcId="{F48F0CEF-A049-49CA-BE5E-0F832AE33280}" destId="{840E8CD1-EB12-4CB4-9D31-F947179BF192}" srcOrd="2" destOrd="0" presId="urn:microsoft.com/office/officeart/2005/8/layout/hierarchy4"/>
    <dgm:cxn modelId="{78D73EB6-CF6E-4DED-854C-81535A6F8C63}" type="presParOf" srcId="{840E8CD1-EB12-4CB4-9D31-F947179BF192}" destId="{74F754E9-564F-4F92-B06A-599D55259292}" srcOrd="0" destOrd="0" presId="urn:microsoft.com/office/officeart/2005/8/layout/hierarchy4"/>
    <dgm:cxn modelId="{C7939494-631C-46FE-81FE-16CFB3C27F6C}" type="presParOf" srcId="{840E8CD1-EB12-4CB4-9D31-F947179BF192}" destId="{0F29E18D-A20D-4ECF-88C2-52324B25381A}" srcOrd="1" destOrd="0" presId="urn:microsoft.com/office/officeart/2005/8/layout/hierarchy4"/>
    <dgm:cxn modelId="{D91A7E9C-4556-4E6B-A5DE-0A13E8260B5B}" type="presParOf" srcId="{F48F0CEF-A049-49CA-BE5E-0F832AE33280}" destId="{798BA657-A13E-4702-BFCC-A17146BF4F78}" srcOrd="3" destOrd="0" presId="urn:microsoft.com/office/officeart/2005/8/layout/hierarchy4"/>
    <dgm:cxn modelId="{48891FFB-0C93-4557-9E3D-A18EC933ECC6}" type="presParOf" srcId="{F48F0CEF-A049-49CA-BE5E-0F832AE33280}" destId="{7C48626D-1A64-43D1-B1AF-B942773CA901}" srcOrd="4" destOrd="0" presId="urn:microsoft.com/office/officeart/2005/8/layout/hierarchy4"/>
    <dgm:cxn modelId="{A0FB23B6-FB98-4E6D-800C-501FF2C23D6C}" type="presParOf" srcId="{7C48626D-1A64-43D1-B1AF-B942773CA901}" destId="{C3A00DAA-FBA4-4093-A866-E531FCF6BD58}" srcOrd="0" destOrd="0" presId="urn:microsoft.com/office/officeart/2005/8/layout/hierarchy4"/>
    <dgm:cxn modelId="{EF3AFEE7-0800-4AD7-913E-3D94E0AAFA22}" type="presParOf" srcId="{7C48626D-1A64-43D1-B1AF-B942773CA901}" destId="{03096351-7D3B-42B3-8310-48927548A9D6}" srcOrd="1" destOrd="0" presId="urn:microsoft.com/office/officeart/2005/8/layout/hierarchy4"/>
    <dgm:cxn modelId="{9060E89C-6A47-4EC0-B606-8CF369E6660D}" type="presParOf" srcId="{F48F0CEF-A049-49CA-BE5E-0F832AE33280}" destId="{2F441700-5403-4524-816D-82393BD71FFE}" srcOrd="5" destOrd="0" presId="urn:microsoft.com/office/officeart/2005/8/layout/hierarchy4"/>
    <dgm:cxn modelId="{893E3662-7B05-4724-9A3F-5D6B66748AEB}" type="presParOf" srcId="{F48F0CEF-A049-49CA-BE5E-0F832AE33280}" destId="{68DD317C-7EB3-450B-8F9E-A74AB9E44D7F}" srcOrd="6" destOrd="0" presId="urn:microsoft.com/office/officeart/2005/8/layout/hierarchy4"/>
    <dgm:cxn modelId="{CE896E3B-AA23-42BE-BA29-DAD87B232430}" type="presParOf" srcId="{68DD317C-7EB3-450B-8F9E-A74AB9E44D7F}" destId="{0FE7BA31-C859-4C93-A1C3-4950CBEFB879}" srcOrd="0" destOrd="0" presId="urn:microsoft.com/office/officeart/2005/8/layout/hierarchy4"/>
    <dgm:cxn modelId="{E6551D14-D8AC-4BF1-A278-DA8B4D932708}" type="presParOf" srcId="{68DD317C-7EB3-450B-8F9E-A74AB9E44D7F}" destId="{9D1874C7-B84F-454E-9299-3BE45273D8AD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BC5F894-35D9-4009-A33C-E40480BF439C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2E4184-E35F-4829-9BB4-5B28892FB3EB}">
      <dgm:prSet custT="1"/>
      <dgm:spPr/>
      <dgm:t>
        <a:bodyPr/>
        <a:lstStyle/>
        <a:p>
          <a:pPr rtl="0"/>
          <a:r>
            <a:rPr lang="en-US" sz="24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Profit &amp; Market Potential:</a:t>
          </a:r>
          <a:endParaRPr lang="en-US" sz="24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558AC9C-0B01-454D-85A6-2DA7308B95F5}" type="parTrans" cxnId="{7E0CF3B7-83B5-4123-B6D8-424CACD8FD49}">
      <dgm:prSet/>
      <dgm:spPr/>
      <dgm:t>
        <a:bodyPr/>
        <a:lstStyle/>
        <a:p>
          <a:endParaRPr lang="en-US"/>
        </a:p>
      </dgm:t>
    </dgm:pt>
    <dgm:pt modelId="{D2D77AF7-1F81-445F-96EF-539E4F9BE3F2}" type="sibTrans" cxnId="{7E0CF3B7-83B5-4123-B6D8-424CACD8FD49}">
      <dgm:prSet/>
      <dgm:spPr/>
      <dgm:t>
        <a:bodyPr/>
        <a:lstStyle/>
        <a:p>
          <a:endParaRPr lang="en-US"/>
        </a:p>
      </dgm:t>
    </dgm:pt>
    <dgm:pt modelId="{AB481FAB-134E-49CD-BDB2-D4576783B379}" type="pres">
      <dgm:prSet presAssocID="{DBC5F894-35D9-4009-A33C-E40480BF439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21E2CD6-BC6A-4F83-A42B-2FCC7734EE95}" type="pres">
      <dgm:prSet presAssocID="{DBC5F894-35D9-4009-A33C-E40480BF439C}" presName="dummy" presStyleCnt="0"/>
      <dgm:spPr/>
    </dgm:pt>
    <dgm:pt modelId="{03E2DBBC-8B7E-4C84-86FF-30392E787595}" type="pres">
      <dgm:prSet presAssocID="{DBC5F894-35D9-4009-A33C-E40480BF439C}" presName="linH" presStyleCnt="0"/>
      <dgm:spPr/>
    </dgm:pt>
    <dgm:pt modelId="{AEEB7F29-0578-41B0-AE25-9FC2908057A6}" type="pres">
      <dgm:prSet presAssocID="{DBC5F894-35D9-4009-A33C-E40480BF439C}" presName="padding1" presStyleCnt="0"/>
      <dgm:spPr/>
    </dgm:pt>
    <dgm:pt modelId="{B20F7B46-A800-4F48-B00F-5F12868413BA}" type="pres">
      <dgm:prSet presAssocID="{662E4184-E35F-4829-9BB4-5B28892FB3EB}" presName="linV" presStyleCnt="0"/>
      <dgm:spPr/>
    </dgm:pt>
    <dgm:pt modelId="{B66A94CB-B7C7-437B-B3AC-19F3C9395C6E}" type="pres">
      <dgm:prSet presAssocID="{662E4184-E35F-4829-9BB4-5B28892FB3EB}" presName="spVertical1" presStyleCnt="0"/>
      <dgm:spPr/>
    </dgm:pt>
    <dgm:pt modelId="{C87655FD-93A0-4435-9977-0B4727761A10}" type="pres">
      <dgm:prSet presAssocID="{662E4184-E35F-4829-9BB4-5B28892FB3EB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DB0AA5-C4F6-4403-9F6E-8809C1576902}" type="pres">
      <dgm:prSet presAssocID="{662E4184-E35F-4829-9BB4-5B28892FB3EB}" presName="spVertical2" presStyleCnt="0"/>
      <dgm:spPr/>
    </dgm:pt>
    <dgm:pt modelId="{7785C8A2-1206-4247-A8EF-F36DB0DB7A3B}" type="pres">
      <dgm:prSet presAssocID="{662E4184-E35F-4829-9BB4-5B28892FB3EB}" presName="spVertical3" presStyleCnt="0"/>
      <dgm:spPr/>
    </dgm:pt>
    <dgm:pt modelId="{1767EE7D-897C-4C28-87D8-65766AF3E9BA}" type="pres">
      <dgm:prSet presAssocID="{DBC5F894-35D9-4009-A33C-E40480BF439C}" presName="padding2" presStyleCnt="0"/>
      <dgm:spPr/>
    </dgm:pt>
    <dgm:pt modelId="{E423723E-10F5-4AB6-A5EB-33359C08DD72}" type="pres">
      <dgm:prSet presAssocID="{DBC5F894-35D9-4009-A33C-E40480BF439C}" presName="negArrow" presStyleCnt="0"/>
      <dgm:spPr/>
    </dgm:pt>
    <dgm:pt modelId="{3C328B30-51F0-46BE-A246-720AFA8B3B29}" type="pres">
      <dgm:prSet presAssocID="{DBC5F894-35D9-4009-A33C-E40480BF439C}" presName="backgroundArrow" presStyleLbl="node1" presStyleIdx="0" presStyleCnt="1"/>
      <dgm:spPr/>
    </dgm:pt>
  </dgm:ptLst>
  <dgm:cxnLst>
    <dgm:cxn modelId="{2A433E92-A544-4591-992D-E2B483B0C1A1}" type="presOf" srcId="{DBC5F894-35D9-4009-A33C-E40480BF439C}" destId="{AB481FAB-134E-49CD-BDB2-D4576783B379}" srcOrd="0" destOrd="0" presId="urn:microsoft.com/office/officeart/2005/8/layout/hProcess3"/>
    <dgm:cxn modelId="{4BF02E72-7683-44F4-994B-BEAE181BF78F}" type="presOf" srcId="{662E4184-E35F-4829-9BB4-5B28892FB3EB}" destId="{C87655FD-93A0-4435-9977-0B4727761A10}" srcOrd="0" destOrd="0" presId="urn:microsoft.com/office/officeart/2005/8/layout/hProcess3"/>
    <dgm:cxn modelId="{7E0CF3B7-83B5-4123-B6D8-424CACD8FD49}" srcId="{DBC5F894-35D9-4009-A33C-E40480BF439C}" destId="{662E4184-E35F-4829-9BB4-5B28892FB3EB}" srcOrd="0" destOrd="0" parTransId="{2558AC9C-0B01-454D-85A6-2DA7308B95F5}" sibTransId="{D2D77AF7-1F81-445F-96EF-539E4F9BE3F2}"/>
    <dgm:cxn modelId="{AD455A9E-BF59-4A90-B22D-0644B0C7D474}" type="presParOf" srcId="{AB481FAB-134E-49CD-BDB2-D4576783B379}" destId="{D21E2CD6-BC6A-4F83-A42B-2FCC7734EE95}" srcOrd="0" destOrd="0" presId="urn:microsoft.com/office/officeart/2005/8/layout/hProcess3"/>
    <dgm:cxn modelId="{BE370EFD-1711-4535-A007-E738D1668C5D}" type="presParOf" srcId="{AB481FAB-134E-49CD-BDB2-D4576783B379}" destId="{03E2DBBC-8B7E-4C84-86FF-30392E787595}" srcOrd="1" destOrd="0" presId="urn:microsoft.com/office/officeart/2005/8/layout/hProcess3"/>
    <dgm:cxn modelId="{0A760C42-C885-4EA5-A742-575CB07E7E97}" type="presParOf" srcId="{03E2DBBC-8B7E-4C84-86FF-30392E787595}" destId="{AEEB7F29-0578-41B0-AE25-9FC2908057A6}" srcOrd="0" destOrd="0" presId="urn:microsoft.com/office/officeart/2005/8/layout/hProcess3"/>
    <dgm:cxn modelId="{CA77F7C7-6883-4EE9-A5EE-F1A4CCA7E982}" type="presParOf" srcId="{03E2DBBC-8B7E-4C84-86FF-30392E787595}" destId="{B20F7B46-A800-4F48-B00F-5F12868413BA}" srcOrd="1" destOrd="0" presId="urn:microsoft.com/office/officeart/2005/8/layout/hProcess3"/>
    <dgm:cxn modelId="{FD1736BD-F972-4882-BCC3-9951A4015B0D}" type="presParOf" srcId="{B20F7B46-A800-4F48-B00F-5F12868413BA}" destId="{B66A94CB-B7C7-437B-B3AC-19F3C9395C6E}" srcOrd="0" destOrd="0" presId="urn:microsoft.com/office/officeart/2005/8/layout/hProcess3"/>
    <dgm:cxn modelId="{7069C4A3-93A4-4DD1-A76C-B9B1D844D5B7}" type="presParOf" srcId="{B20F7B46-A800-4F48-B00F-5F12868413BA}" destId="{C87655FD-93A0-4435-9977-0B4727761A10}" srcOrd="1" destOrd="0" presId="urn:microsoft.com/office/officeart/2005/8/layout/hProcess3"/>
    <dgm:cxn modelId="{DC9D697F-BF5F-47C8-91CC-2B926B7A40BD}" type="presParOf" srcId="{B20F7B46-A800-4F48-B00F-5F12868413BA}" destId="{49DB0AA5-C4F6-4403-9F6E-8809C1576902}" srcOrd="2" destOrd="0" presId="urn:microsoft.com/office/officeart/2005/8/layout/hProcess3"/>
    <dgm:cxn modelId="{5D31CF7A-DF4C-4F7D-8380-A437FC695175}" type="presParOf" srcId="{B20F7B46-A800-4F48-B00F-5F12868413BA}" destId="{7785C8A2-1206-4247-A8EF-F36DB0DB7A3B}" srcOrd="3" destOrd="0" presId="urn:microsoft.com/office/officeart/2005/8/layout/hProcess3"/>
    <dgm:cxn modelId="{B0CFDB5C-B027-4114-B51C-926217EFCC17}" type="presParOf" srcId="{03E2DBBC-8B7E-4C84-86FF-30392E787595}" destId="{1767EE7D-897C-4C28-87D8-65766AF3E9BA}" srcOrd="2" destOrd="0" presId="urn:microsoft.com/office/officeart/2005/8/layout/hProcess3"/>
    <dgm:cxn modelId="{B2436C87-A4EB-4BD5-BB31-09300F6F45DF}" type="presParOf" srcId="{03E2DBBC-8B7E-4C84-86FF-30392E787595}" destId="{E423723E-10F5-4AB6-A5EB-33359C08DD72}" srcOrd="3" destOrd="0" presId="urn:microsoft.com/office/officeart/2005/8/layout/hProcess3"/>
    <dgm:cxn modelId="{844605FF-8711-4AB3-9FDF-D65AA7D69DE5}" type="presParOf" srcId="{03E2DBBC-8B7E-4C84-86FF-30392E787595}" destId="{3C328B30-51F0-46BE-A246-720AFA8B3B29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C897B5B-ACB1-41A4-9D52-94B818795B3B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3C4FEE5-6FDF-450D-8670-DDDDD223C27E}">
      <dgm:prSet custT="1"/>
      <dgm:spPr/>
      <dgm:t>
        <a:bodyPr/>
        <a:lstStyle/>
        <a:p>
          <a:pPr rtl="0"/>
          <a:r>
            <a:rPr lang="en-US" sz="14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These tech products target future-focused consumers and smart living</a:t>
          </a:r>
          <a:endParaRPr lang="en-US" sz="14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618D037-D467-45CD-821B-5AF1C7A2C35A}" type="parTrans" cxnId="{D43101E6-835A-4DFA-BCB5-FFC3A93290AC}">
      <dgm:prSet/>
      <dgm:spPr/>
      <dgm:t>
        <a:bodyPr/>
        <a:lstStyle/>
        <a:p>
          <a:endParaRPr lang="en-US"/>
        </a:p>
      </dgm:t>
    </dgm:pt>
    <dgm:pt modelId="{E05E391D-55AE-4818-B09D-FF07C54700E4}" type="sibTrans" cxnId="{D43101E6-835A-4DFA-BCB5-FFC3A93290AC}">
      <dgm:prSet/>
      <dgm:spPr/>
      <dgm:t>
        <a:bodyPr/>
        <a:lstStyle/>
        <a:p>
          <a:endParaRPr lang="en-US"/>
        </a:p>
      </dgm:t>
    </dgm:pt>
    <dgm:pt modelId="{F88DE526-9B60-48FB-8DAB-C5D699609E74}">
      <dgm:prSet custT="1"/>
      <dgm:spPr/>
      <dgm:t>
        <a:bodyPr/>
        <a:lstStyle/>
        <a:p>
          <a:pPr rtl="0"/>
          <a:r>
            <a:rPr lang="en-US" sz="12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 demand for AI and immersive technologies increases profit potential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FB16427-382D-4CA7-BC29-D47C9A74402E}" type="parTrans" cxnId="{52653C6D-281C-4520-91A9-D95EFB83B7D9}">
      <dgm:prSet/>
      <dgm:spPr/>
      <dgm:t>
        <a:bodyPr/>
        <a:lstStyle/>
        <a:p>
          <a:endParaRPr lang="en-US"/>
        </a:p>
      </dgm:t>
    </dgm:pt>
    <dgm:pt modelId="{70EBCFDF-9610-4DEC-A0BE-44229604C208}" type="sibTrans" cxnId="{52653C6D-281C-4520-91A9-D95EFB83B7D9}">
      <dgm:prSet/>
      <dgm:spPr/>
      <dgm:t>
        <a:bodyPr/>
        <a:lstStyle/>
        <a:p>
          <a:endParaRPr lang="en-US"/>
        </a:p>
      </dgm:t>
    </dgm:pt>
    <dgm:pt modelId="{85347683-0BFC-46F1-AE0E-CA2C6F6B606A}">
      <dgm:prSet custT="1"/>
      <dgm:spPr/>
      <dgm:t>
        <a:bodyPr/>
        <a:lstStyle/>
        <a:p>
          <a:pPr rtl="0"/>
          <a:r>
            <a:rPr lang="en-US" sz="12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Initial costs are high, but long-term returns are promising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9A55472-669C-467F-86E5-222F4C08C113}" type="parTrans" cxnId="{73D5E5AC-FF8F-4A5F-BCEC-F506713B6DCF}">
      <dgm:prSet/>
      <dgm:spPr/>
      <dgm:t>
        <a:bodyPr/>
        <a:lstStyle/>
        <a:p>
          <a:endParaRPr lang="en-US"/>
        </a:p>
      </dgm:t>
    </dgm:pt>
    <dgm:pt modelId="{518F4FE7-5DFA-4F62-9B5F-EF835647207D}" type="sibTrans" cxnId="{73D5E5AC-FF8F-4A5F-BCEC-F506713B6DCF}">
      <dgm:prSet/>
      <dgm:spPr/>
      <dgm:t>
        <a:bodyPr/>
        <a:lstStyle/>
        <a:p>
          <a:endParaRPr lang="en-US"/>
        </a:p>
      </dgm:t>
    </dgm:pt>
    <dgm:pt modelId="{DFD3BA81-EECE-496F-8AB0-9435C40400CB}">
      <dgm:prSet custT="1"/>
      <dgm:spPr/>
      <dgm:t>
        <a:bodyPr/>
        <a:lstStyle/>
        <a:p>
          <a:pPr rtl="0"/>
          <a:r>
            <a:rPr lang="en-US" sz="12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Revenue can be generated through product sales, subscriptions, and upgrades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B62B421-CE72-4B85-9AC2-5A98563BA5C5}" type="parTrans" cxnId="{FF1B5A20-C191-45CD-8F1A-58CD346213F3}">
      <dgm:prSet/>
      <dgm:spPr/>
      <dgm:t>
        <a:bodyPr/>
        <a:lstStyle/>
        <a:p>
          <a:endParaRPr lang="en-US"/>
        </a:p>
      </dgm:t>
    </dgm:pt>
    <dgm:pt modelId="{E5DA6105-0258-455D-B391-0A9760F4121B}" type="sibTrans" cxnId="{FF1B5A20-C191-45CD-8F1A-58CD346213F3}">
      <dgm:prSet/>
      <dgm:spPr/>
      <dgm:t>
        <a:bodyPr/>
        <a:lstStyle/>
        <a:p>
          <a:endParaRPr lang="en-US"/>
        </a:p>
      </dgm:t>
    </dgm:pt>
    <dgm:pt modelId="{3A0EA077-974A-4F28-A2B9-5A202D6111AF}">
      <dgm:prSet custT="1"/>
      <dgm:spPr/>
      <dgm:t>
        <a:bodyPr/>
        <a:lstStyle/>
        <a:p>
          <a:pPr rtl="0"/>
          <a:r>
            <a:rPr lang="en-US" sz="1200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Scalability allows profits to grow with market expansion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359F26C-5562-436A-A3F9-1767094E3FE7}" type="parTrans" cxnId="{AD04C2B8-CB14-4A67-B7B8-6110BC64742A}">
      <dgm:prSet/>
      <dgm:spPr/>
      <dgm:t>
        <a:bodyPr/>
        <a:lstStyle/>
        <a:p>
          <a:endParaRPr lang="en-US"/>
        </a:p>
      </dgm:t>
    </dgm:pt>
    <dgm:pt modelId="{CD9D4E11-6AE5-4D9E-873D-21DEDC09FF91}" type="sibTrans" cxnId="{AD04C2B8-CB14-4A67-B7B8-6110BC64742A}">
      <dgm:prSet/>
      <dgm:spPr/>
      <dgm:t>
        <a:bodyPr/>
        <a:lstStyle/>
        <a:p>
          <a:endParaRPr lang="en-US"/>
        </a:p>
      </dgm:t>
    </dgm:pt>
    <dgm:pt modelId="{7B8442DF-C417-41D4-AB5D-765F8E911733}" type="pres">
      <dgm:prSet presAssocID="{BC897B5B-ACB1-41A4-9D52-94B818795B3B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B9AF61B-33C2-4C6D-875F-27395BE42427}" type="pres">
      <dgm:prSet presAssocID="{23C4FEE5-6FDF-450D-8670-DDDDD223C27E}" presName="circ1" presStyleLbl="vennNode1" presStyleIdx="0" presStyleCnt="5"/>
      <dgm:spPr/>
    </dgm:pt>
    <dgm:pt modelId="{5F8D70D5-31B5-451B-8741-FA8222101C1F}" type="pres">
      <dgm:prSet presAssocID="{23C4FEE5-6FDF-450D-8670-DDDDD223C27E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1937E3-3402-41EB-8AC8-C66A47E20CD1}" type="pres">
      <dgm:prSet presAssocID="{F88DE526-9B60-48FB-8DAB-C5D699609E74}" presName="circ2" presStyleLbl="vennNode1" presStyleIdx="1" presStyleCnt="5"/>
      <dgm:spPr/>
    </dgm:pt>
    <dgm:pt modelId="{61F282B2-F353-4140-829A-6EDBADF51943}" type="pres">
      <dgm:prSet presAssocID="{F88DE526-9B60-48FB-8DAB-C5D699609E74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FFC5D1-B604-4C9A-9B1E-AA47D5D717C5}" type="pres">
      <dgm:prSet presAssocID="{85347683-0BFC-46F1-AE0E-CA2C6F6B606A}" presName="circ3" presStyleLbl="vennNode1" presStyleIdx="2" presStyleCnt="5"/>
      <dgm:spPr/>
    </dgm:pt>
    <dgm:pt modelId="{7FDFDCD9-FC91-4B9D-981E-B2FCC4038B73}" type="pres">
      <dgm:prSet presAssocID="{85347683-0BFC-46F1-AE0E-CA2C6F6B606A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91065A-0B77-4FBB-8E31-048CDD4528F3}" type="pres">
      <dgm:prSet presAssocID="{DFD3BA81-EECE-496F-8AB0-9435C40400CB}" presName="circ4" presStyleLbl="vennNode1" presStyleIdx="3" presStyleCnt="5" custLinFactNeighborX="-2299" custLinFactNeighborY="-1149"/>
      <dgm:spPr/>
    </dgm:pt>
    <dgm:pt modelId="{5F63AFEE-422B-4EAD-8377-697CF70063E2}" type="pres">
      <dgm:prSet presAssocID="{DFD3BA81-EECE-496F-8AB0-9435C40400CB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B88183-4F0F-49A1-851D-07AE69DEF4E4}" type="pres">
      <dgm:prSet presAssocID="{3A0EA077-974A-4F28-A2B9-5A202D6111AF}" presName="circ5" presStyleLbl="vennNode1" presStyleIdx="4" presStyleCnt="5"/>
      <dgm:spPr/>
    </dgm:pt>
    <dgm:pt modelId="{04FC790D-1004-43A9-88DF-A5965C2FF11A}" type="pres">
      <dgm:prSet presAssocID="{3A0EA077-974A-4F28-A2B9-5A202D6111AF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8E4E650-FE65-4D0D-8E7B-5707F533EDCA}" type="presOf" srcId="{DFD3BA81-EECE-496F-8AB0-9435C40400CB}" destId="{5F63AFEE-422B-4EAD-8377-697CF70063E2}" srcOrd="0" destOrd="0" presId="urn:microsoft.com/office/officeart/2005/8/layout/venn1"/>
    <dgm:cxn modelId="{C975D03B-4D3E-4AC7-8C48-E69168FA486D}" type="presOf" srcId="{23C4FEE5-6FDF-450D-8670-DDDDD223C27E}" destId="{5F8D70D5-31B5-451B-8741-FA8222101C1F}" srcOrd="0" destOrd="0" presId="urn:microsoft.com/office/officeart/2005/8/layout/venn1"/>
    <dgm:cxn modelId="{30749130-FBE2-46A8-9EBA-DD25B03E3C5C}" type="presOf" srcId="{BC897B5B-ACB1-41A4-9D52-94B818795B3B}" destId="{7B8442DF-C417-41D4-AB5D-765F8E911733}" srcOrd="0" destOrd="0" presId="urn:microsoft.com/office/officeart/2005/8/layout/venn1"/>
    <dgm:cxn modelId="{8CA3CDF8-EF92-4E54-A76F-82A7DC58DDCC}" type="presOf" srcId="{85347683-0BFC-46F1-AE0E-CA2C6F6B606A}" destId="{7FDFDCD9-FC91-4B9D-981E-B2FCC4038B73}" srcOrd="0" destOrd="0" presId="urn:microsoft.com/office/officeart/2005/8/layout/venn1"/>
    <dgm:cxn modelId="{D43101E6-835A-4DFA-BCB5-FFC3A93290AC}" srcId="{BC897B5B-ACB1-41A4-9D52-94B818795B3B}" destId="{23C4FEE5-6FDF-450D-8670-DDDDD223C27E}" srcOrd="0" destOrd="0" parTransId="{3618D037-D467-45CD-821B-5AF1C7A2C35A}" sibTransId="{E05E391D-55AE-4818-B09D-FF07C54700E4}"/>
    <dgm:cxn modelId="{AD04C2B8-CB14-4A67-B7B8-6110BC64742A}" srcId="{BC897B5B-ACB1-41A4-9D52-94B818795B3B}" destId="{3A0EA077-974A-4F28-A2B9-5A202D6111AF}" srcOrd="4" destOrd="0" parTransId="{E359F26C-5562-436A-A3F9-1767094E3FE7}" sibTransId="{CD9D4E11-6AE5-4D9E-873D-21DEDC09FF91}"/>
    <dgm:cxn modelId="{80E29FF6-83BE-4AD8-A75F-4D2307F7FC43}" type="presOf" srcId="{F88DE526-9B60-48FB-8DAB-C5D699609E74}" destId="{61F282B2-F353-4140-829A-6EDBADF51943}" srcOrd="0" destOrd="0" presId="urn:microsoft.com/office/officeart/2005/8/layout/venn1"/>
    <dgm:cxn modelId="{FF1B5A20-C191-45CD-8F1A-58CD346213F3}" srcId="{BC897B5B-ACB1-41A4-9D52-94B818795B3B}" destId="{DFD3BA81-EECE-496F-8AB0-9435C40400CB}" srcOrd="3" destOrd="0" parTransId="{4B62B421-CE72-4B85-9AC2-5A98563BA5C5}" sibTransId="{E5DA6105-0258-455D-B391-0A9760F4121B}"/>
    <dgm:cxn modelId="{73D5E5AC-FF8F-4A5F-BCEC-F506713B6DCF}" srcId="{BC897B5B-ACB1-41A4-9D52-94B818795B3B}" destId="{85347683-0BFC-46F1-AE0E-CA2C6F6B606A}" srcOrd="2" destOrd="0" parTransId="{89A55472-669C-467F-86E5-222F4C08C113}" sibTransId="{518F4FE7-5DFA-4F62-9B5F-EF835647207D}"/>
    <dgm:cxn modelId="{52653C6D-281C-4520-91A9-D95EFB83B7D9}" srcId="{BC897B5B-ACB1-41A4-9D52-94B818795B3B}" destId="{F88DE526-9B60-48FB-8DAB-C5D699609E74}" srcOrd="1" destOrd="0" parTransId="{6FB16427-382D-4CA7-BC29-D47C9A74402E}" sibTransId="{70EBCFDF-9610-4DEC-A0BE-44229604C208}"/>
    <dgm:cxn modelId="{79E82D29-6E71-4D48-B50C-0A6307E4B4A7}" type="presOf" srcId="{3A0EA077-974A-4F28-A2B9-5A202D6111AF}" destId="{04FC790D-1004-43A9-88DF-A5965C2FF11A}" srcOrd="0" destOrd="0" presId="urn:microsoft.com/office/officeart/2005/8/layout/venn1"/>
    <dgm:cxn modelId="{0E9C50FD-951C-4E1A-BCD9-E845960F0F4D}" type="presParOf" srcId="{7B8442DF-C417-41D4-AB5D-765F8E911733}" destId="{0B9AF61B-33C2-4C6D-875F-27395BE42427}" srcOrd="0" destOrd="0" presId="urn:microsoft.com/office/officeart/2005/8/layout/venn1"/>
    <dgm:cxn modelId="{E267970E-9930-4C46-94FF-FD1A5A85DCAF}" type="presParOf" srcId="{7B8442DF-C417-41D4-AB5D-765F8E911733}" destId="{5F8D70D5-31B5-451B-8741-FA8222101C1F}" srcOrd="1" destOrd="0" presId="urn:microsoft.com/office/officeart/2005/8/layout/venn1"/>
    <dgm:cxn modelId="{077177B0-7365-4E1D-B01A-A8829A7D16D9}" type="presParOf" srcId="{7B8442DF-C417-41D4-AB5D-765F8E911733}" destId="{311937E3-3402-41EB-8AC8-C66A47E20CD1}" srcOrd="2" destOrd="0" presId="urn:microsoft.com/office/officeart/2005/8/layout/venn1"/>
    <dgm:cxn modelId="{F0DD44E5-46F1-438B-8A4F-9ABA2845BB17}" type="presParOf" srcId="{7B8442DF-C417-41D4-AB5D-765F8E911733}" destId="{61F282B2-F353-4140-829A-6EDBADF51943}" srcOrd="3" destOrd="0" presId="urn:microsoft.com/office/officeart/2005/8/layout/venn1"/>
    <dgm:cxn modelId="{108D9ACE-BB7B-4509-8EF0-39E838D18AC8}" type="presParOf" srcId="{7B8442DF-C417-41D4-AB5D-765F8E911733}" destId="{2BFFC5D1-B604-4C9A-9B1E-AA47D5D717C5}" srcOrd="4" destOrd="0" presId="urn:microsoft.com/office/officeart/2005/8/layout/venn1"/>
    <dgm:cxn modelId="{0A6673B0-2667-4A84-A31A-4AE482289481}" type="presParOf" srcId="{7B8442DF-C417-41D4-AB5D-765F8E911733}" destId="{7FDFDCD9-FC91-4B9D-981E-B2FCC4038B73}" srcOrd="5" destOrd="0" presId="urn:microsoft.com/office/officeart/2005/8/layout/venn1"/>
    <dgm:cxn modelId="{5A261B28-1A7A-4504-8374-A64D36C0779B}" type="presParOf" srcId="{7B8442DF-C417-41D4-AB5D-765F8E911733}" destId="{B391065A-0B77-4FBB-8E31-048CDD4528F3}" srcOrd="6" destOrd="0" presId="urn:microsoft.com/office/officeart/2005/8/layout/venn1"/>
    <dgm:cxn modelId="{488D1A67-0D47-41C2-9A54-83CAE65DABD7}" type="presParOf" srcId="{7B8442DF-C417-41D4-AB5D-765F8E911733}" destId="{5F63AFEE-422B-4EAD-8377-697CF70063E2}" srcOrd="7" destOrd="0" presId="urn:microsoft.com/office/officeart/2005/8/layout/venn1"/>
    <dgm:cxn modelId="{9840A247-2B52-4DAB-9E85-29FA2BC82A6E}" type="presParOf" srcId="{7B8442DF-C417-41D4-AB5D-765F8E911733}" destId="{67B88183-4F0F-49A1-851D-07AE69DEF4E4}" srcOrd="8" destOrd="0" presId="urn:microsoft.com/office/officeart/2005/8/layout/venn1"/>
    <dgm:cxn modelId="{73F28DBC-24AA-4998-BCA9-CE6A4B1EEB0F}" type="presParOf" srcId="{7B8442DF-C417-41D4-AB5D-765F8E911733}" destId="{04FC790D-1004-43A9-88DF-A5965C2FF11A}" srcOrd="9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55A584C-C981-40E0-915A-A799A9DEACC5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DF5DCB-CFEA-4D6D-ACEB-08BC612A8656}">
      <dgm:prSet custT="1"/>
      <dgm:spPr/>
      <dgm:t>
        <a:bodyPr/>
        <a:lstStyle/>
        <a:p>
          <a:pPr algn="l" rtl="0"/>
          <a:r>
            <a:rPr lang="en-US" sz="2800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 Decisions:</a:t>
          </a:r>
          <a:endParaRPr lang="en-US" sz="28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C6C732E-2A19-4986-8AA2-06C6AAD4205E}" type="parTrans" cxnId="{21F501B6-C5FF-4663-B2C4-C171908CD10B}">
      <dgm:prSet/>
      <dgm:spPr/>
      <dgm:t>
        <a:bodyPr/>
        <a:lstStyle/>
        <a:p>
          <a:endParaRPr lang="en-US"/>
        </a:p>
      </dgm:t>
    </dgm:pt>
    <dgm:pt modelId="{ED981AE4-9C2A-484A-BC2F-56742BD0E4E2}" type="sibTrans" cxnId="{21F501B6-C5FF-4663-B2C4-C171908CD10B}">
      <dgm:prSet/>
      <dgm:spPr/>
      <dgm:t>
        <a:bodyPr/>
        <a:lstStyle/>
        <a:p>
          <a:endParaRPr lang="en-US"/>
        </a:p>
      </dgm:t>
    </dgm:pt>
    <dgm:pt modelId="{3528E67E-B871-43A3-91D0-E146333EBB66}" type="pres">
      <dgm:prSet presAssocID="{455A584C-C981-40E0-915A-A799A9DEACC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B5AC131-96FC-48EB-A422-03115ADC131F}" type="pres">
      <dgm:prSet presAssocID="{455A584C-C981-40E0-915A-A799A9DEACC5}" presName="dummy" presStyleCnt="0"/>
      <dgm:spPr/>
    </dgm:pt>
    <dgm:pt modelId="{D32656D8-C7F4-40E1-9D80-7FE8EA613650}" type="pres">
      <dgm:prSet presAssocID="{455A584C-C981-40E0-915A-A799A9DEACC5}" presName="linH" presStyleCnt="0"/>
      <dgm:spPr/>
    </dgm:pt>
    <dgm:pt modelId="{DF9710DF-B7CE-46B1-8F7B-AD5545D26FC9}" type="pres">
      <dgm:prSet presAssocID="{455A584C-C981-40E0-915A-A799A9DEACC5}" presName="padding1" presStyleCnt="0"/>
      <dgm:spPr/>
    </dgm:pt>
    <dgm:pt modelId="{8B0D5858-4759-4285-8C23-E4E31C228AA4}" type="pres">
      <dgm:prSet presAssocID="{FDDF5DCB-CFEA-4D6D-ACEB-08BC612A8656}" presName="linV" presStyleCnt="0"/>
      <dgm:spPr/>
    </dgm:pt>
    <dgm:pt modelId="{0D472DAA-54E2-4817-BE64-08B2D09703C5}" type="pres">
      <dgm:prSet presAssocID="{FDDF5DCB-CFEA-4D6D-ACEB-08BC612A8656}" presName="spVertical1" presStyleCnt="0"/>
      <dgm:spPr/>
    </dgm:pt>
    <dgm:pt modelId="{2BF511B4-9D84-4F8A-BCB2-FDC2BFFC6F47}" type="pres">
      <dgm:prSet presAssocID="{FDDF5DCB-CFEA-4D6D-ACEB-08BC612A8656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3C6E77-4F55-431E-954E-1F3E6053A6ED}" type="pres">
      <dgm:prSet presAssocID="{FDDF5DCB-CFEA-4D6D-ACEB-08BC612A8656}" presName="spVertical2" presStyleCnt="0"/>
      <dgm:spPr/>
    </dgm:pt>
    <dgm:pt modelId="{79516BDE-E1B2-4AAB-807F-E5E31664C61C}" type="pres">
      <dgm:prSet presAssocID="{FDDF5DCB-CFEA-4D6D-ACEB-08BC612A8656}" presName="spVertical3" presStyleCnt="0"/>
      <dgm:spPr/>
    </dgm:pt>
    <dgm:pt modelId="{D95F8324-7B6F-4FA4-B392-66B38CB81420}" type="pres">
      <dgm:prSet presAssocID="{455A584C-C981-40E0-915A-A799A9DEACC5}" presName="padding2" presStyleCnt="0"/>
      <dgm:spPr/>
    </dgm:pt>
    <dgm:pt modelId="{7D57C9D8-8FE5-4792-B077-2CEB32BE3E86}" type="pres">
      <dgm:prSet presAssocID="{455A584C-C981-40E0-915A-A799A9DEACC5}" presName="negArrow" presStyleCnt="0"/>
      <dgm:spPr/>
    </dgm:pt>
    <dgm:pt modelId="{B0BE91AF-F17A-4CE8-8A38-5A5F193B3091}" type="pres">
      <dgm:prSet presAssocID="{455A584C-C981-40E0-915A-A799A9DEACC5}" presName="backgroundArrow" presStyleLbl="node1" presStyleIdx="0" presStyleCnt="1" custScaleY="391583" custLinFactNeighborX="-147" custLinFactNeighborY="56932"/>
      <dgm:spPr/>
    </dgm:pt>
  </dgm:ptLst>
  <dgm:cxnLst>
    <dgm:cxn modelId="{21F501B6-C5FF-4663-B2C4-C171908CD10B}" srcId="{455A584C-C981-40E0-915A-A799A9DEACC5}" destId="{FDDF5DCB-CFEA-4D6D-ACEB-08BC612A8656}" srcOrd="0" destOrd="0" parTransId="{8C6C732E-2A19-4986-8AA2-06C6AAD4205E}" sibTransId="{ED981AE4-9C2A-484A-BC2F-56742BD0E4E2}"/>
    <dgm:cxn modelId="{8FB20220-CA63-44BF-8B81-D8EE4C1736E9}" type="presOf" srcId="{FDDF5DCB-CFEA-4D6D-ACEB-08BC612A8656}" destId="{2BF511B4-9D84-4F8A-BCB2-FDC2BFFC6F47}" srcOrd="0" destOrd="0" presId="urn:microsoft.com/office/officeart/2005/8/layout/hProcess3"/>
    <dgm:cxn modelId="{A0D5CC96-71E3-4314-8126-2F650B1914CF}" type="presOf" srcId="{455A584C-C981-40E0-915A-A799A9DEACC5}" destId="{3528E67E-B871-43A3-91D0-E146333EBB66}" srcOrd="0" destOrd="0" presId="urn:microsoft.com/office/officeart/2005/8/layout/hProcess3"/>
    <dgm:cxn modelId="{D156AB37-E364-4C2E-846E-49B27C3D1E1A}" type="presParOf" srcId="{3528E67E-B871-43A3-91D0-E146333EBB66}" destId="{4B5AC131-96FC-48EB-A422-03115ADC131F}" srcOrd="0" destOrd="0" presId="urn:microsoft.com/office/officeart/2005/8/layout/hProcess3"/>
    <dgm:cxn modelId="{9C755688-BBC6-429D-B7F1-47992E5B60E9}" type="presParOf" srcId="{3528E67E-B871-43A3-91D0-E146333EBB66}" destId="{D32656D8-C7F4-40E1-9D80-7FE8EA613650}" srcOrd="1" destOrd="0" presId="urn:microsoft.com/office/officeart/2005/8/layout/hProcess3"/>
    <dgm:cxn modelId="{886D3698-7504-413C-941E-CBEE6EA7E76F}" type="presParOf" srcId="{D32656D8-C7F4-40E1-9D80-7FE8EA613650}" destId="{DF9710DF-B7CE-46B1-8F7B-AD5545D26FC9}" srcOrd="0" destOrd="0" presId="urn:microsoft.com/office/officeart/2005/8/layout/hProcess3"/>
    <dgm:cxn modelId="{66AEAE06-7BE6-4198-83A4-5851710799DE}" type="presParOf" srcId="{D32656D8-C7F4-40E1-9D80-7FE8EA613650}" destId="{8B0D5858-4759-4285-8C23-E4E31C228AA4}" srcOrd="1" destOrd="0" presId="urn:microsoft.com/office/officeart/2005/8/layout/hProcess3"/>
    <dgm:cxn modelId="{DC895680-47BF-47E1-B683-F6EE3EF93F54}" type="presParOf" srcId="{8B0D5858-4759-4285-8C23-E4E31C228AA4}" destId="{0D472DAA-54E2-4817-BE64-08B2D09703C5}" srcOrd="0" destOrd="0" presId="urn:microsoft.com/office/officeart/2005/8/layout/hProcess3"/>
    <dgm:cxn modelId="{2EA6FBF6-77C8-4EDD-A3AF-1121F8A6C10C}" type="presParOf" srcId="{8B0D5858-4759-4285-8C23-E4E31C228AA4}" destId="{2BF511B4-9D84-4F8A-BCB2-FDC2BFFC6F47}" srcOrd="1" destOrd="0" presId="urn:microsoft.com/office/officeart/2005/8/layout/hProcess3"/>
    <dgm:cxn modelId="{D9601ECD-E73A-40C8-AF91-6BB3ABFBDB4D}" type="presParOf" srcId="{8B0D5858-4759-4285-8C23-E4E31C228AA4}" destId="{1C3C6E77-4F55-431E-954E-1F3E6053A6ED}" srcOrd="2" destOrd="0" presId="urn:microsoft.com/office/officeart/2005/8/layout/hProcess3"/>
    <dgm:cxn modelId="{26D117B7-D6E7-4A97-9038-E91A0999E2E9}" type="presParOf" srcId="{8B0D5858-4759-4285-8C23-E4E31C228AA4}" destId="{79516BDE-E1B2-4AAB-807F-E5E31664C61C}" srcOrd="3" destOrd="0" presId="urn:microsoft.com/office/officeart/2005/8/layout/hProcess3"/>
    <dgm:cxn modelId="{7C73047B-9C0D-4621-A0D3-0CB6836341D3}" type="presParOf" srcId="{D32656D8-C7F4-40E1-9D80-7FE8EA613650}" destId="{D95F8324-7B6F-4FA4-B392-66B38CB81420}" srcOrd="2" destOrd="0" presId="urn:microsoft.com/office/officeart/2005/8/layout/hProcess3"/>
    <dgm:cxn modelId="{1F5A096F-330D-4022-BE37-765D84715BA1}" type="presParOf" srcId="{D32656D8-C7F4-40E1-9D80-7FE8EA613650}" destId="{7D57C9D8-8FE5-4792-B077-2CEB32BE3E86}" srcOrd="3" destOrd="0" presId="urn:microsoft.com/office/officeart/2005/8/layout/hProcess3"/>
    <dgm:cxn modelId="{C9A7E4E5-D26F-47D5-87D4-97A0DB5AF069}" type="presParOf" srcId="{D32656D8-C7F4-40E1-9D80-7FE8EA613650}" destId="{B0BE91AF-F17A-4CE8-8A38-5A5F193B3091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B79D13C1-AA10-4CE5-84D2-54AC8D67B875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3F8EDB6-9ECA-438D-8E8D-0A9BF4CEC84F}">
      <dgm:prSet custT="1"/>
      <dgm:spPr/>
      <dgm:t>
        <a:bodyPr/>
        <a:lstStyle/>
        <a:p>
          <a:pPr rtl="0"/>
          <a:r>
            <a:rPr lang="en-US" sz="105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Dark theme used to create a futuristic and modern look</a:t>
          </a:r>
          <a:endParaRPr lang="en-US" sz="105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BC7C9F4-1581-43D8-B663-2EE213B0A47E}" type="parTrans" cxnId="{899F384A-F62A-477F-B5A5-62EAED2018B7}">
      <dgm:prSet/>
      <dgm:spPr/>
      <dgm:t>
        <a:bodyPr/>
        <a:lstStyle/>
        <a:p>
          <a:endParaRPr lang="en-US"/>
        </a:p>
      </dgm:t>
    </dgm:pt>
    <dgm:pt modelId="{6274CCEE-8DE3-4790-937E-0C25C467D65A}" type="sibTrans" cxnId="{899F384A-F62A-477F-B5A5-62EAED2018B7}">
      <dgm:prSet/>
      <dgm:spPr/>
      <dgm:t>
        <a:bodyPr/>
        <a:lstStyle/>
        <a:p>
          <a:endParaRPr lang="en-US"/>
        </a:p>
      </dgm:t>
    </dgm:pt>
    <dgm:pt modelId="{10E379B7-9EC8-4044-AFE1-9C1487EFEE1C}">
      <dgm:prSet custT="1"/>
      <dgm:spPr/>
      <dgm:t>
        <a:bodyPr/>
        <a:lstStyle/>
        <a:p>
          <a:pPr rtl="0"/>
          <a:r>
            <a:rPr lang="en-US" sz="11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Simple navigation for easy user interaction</a:t>
          </a:r>
          <a:endParaRPr lang="en-US" sz="11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72473FD-C42D-47A9-94F0-63BEACFEA761}" type="parTrans" cxnId="{E4FBCE81-EA06-4F8A-9CCB-17356131EE51}">
      <dgm:prSet/>
      <dgm:spPr/>
      <dgm:t>
        <a:bodyPr/>
        <a:lstStyle/>
        <a:p>
          <a:endParaRPr lang="en-US"/>
        </a:p>
      </dgm:t>
    </dgm:pt>
    <dgm:pt modelId="{E16ABB67-A7E3-49A3-B0E8-E389C60584BB}" type="sibTrans" cxnId="{E4FBCE81-EA06-4F8A-9CCB-17356131EE51}">
      <dgm:prSet/>
      <dgm:spPr/>
      <dgm:t>
        <a:bodyPr/>
        <a:lstStyle/>
        <a:p>
          <a:endParaRPr lang="en-US"/>
        </a:p>
      </dgm:t>
    </dgm:pt>
    <dgm:pt modelId="{F30AA5E7-1220-4CC8-833A-B1BF7819CFCB}">
      <dgm:prSet custT="1"/>
      <dgm:spPr/>
      <dgm:t>
        <a:bodyPr/>
        <a:lstStyle/>
        <a:p>
          <a:pPr rtl="0"/>
          <a:r>
            <a:rPr lang="en-US" sz="11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Consistent colors and fonts used across all pages</a:t>
          </a:r>
          <a:endParaRPr lang="en-US" sz="11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5AB2F3A-2C0A-4129-9DD9-4EE42D60D9AC}" type="parTrans" cxnId="{98240621-CE04-4E84-B3F5-686E43594748}">
      <dgm:prSet/>
      <dgm:spPr/>
      <dgm:t>
        <a:bodyPr/>
        <a:lstStyle/>
        <a:p>
          <a:endParaRPr lang="en-US"/>
        </a:p>
      </dgm:t>
    </dgm:pt>
    <dgm:pt modelId="{61C7629F-6BF1-42DC-AE9C-B00DB07A6FFA}" type="sibTrans" cxnId="{98240621-CE04-4E84-B3F5-686E43594748}">
      <dgm:prSet/>
      <dgm:spPr/>
      <dgm:t>
        <a:bodyPr/>
        <a:lstStyle/>
        <a:p>
          <a:endParaRPr lang="en-US"/>
        </a:p>
      </dgm:t>
    </dgm:pt>
    <dgm:pt modelId="{5BBD1DE9-CF20-482F-91B7-2F4505628541}">
      <dgm:prSet custT="1"/>
      <dgm:spPr/>
      <dgm:t>
        <a:bodyPr/>
        <a:lstStyle/>
        <a:p>
          <a:pPr rtl="0"/>
          <a:r>
            <a:rPr lang="en-US" sz="105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Slide Master applied to maintain uniform design</a:t>
          </a:r>
          <a:endParaRPr lang="en-US" sz="105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D8F4FC6-C930-45B1-810F-815157655EA6}" type="parTrans" cxnId="{67369A93-264F-49E9-BA51-78C1819CCDDC}">
      <dgm:prSet/>
      <dgm:spPr/>
      <dgm:t>
        <a:bodyPr/>
        <a:lstStyle/>
        <a:p>
          <a:endParaRPr lang="en-US"/>
        </a:p>
      </dgm:t>
    </dgm:pt>
    <dgm:pt modelId="{87D36732-5232-4091-B162-9F6EEF914742}" type="sibTrans" cxnId="{67369A93-264F-49E9-BA51-78C1819CCDDC}">
      <dgm:prSet/>
      <dgm:spPr/>
      <dgm:t>
        <a:bodyPr/>
        <a:lstStyle/>
        <a:p>
          <a:endParaRPr lang="en-US"/>
        </a:p>
      </dgm:t>
    </dgm:pt>
    <dgm:pt modelId="{06AF34E3-C424-44A8-9783-E6C240731750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Clean and responsive layout for better readability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2DB994-FF11-4359-84F4-05D25EEC191B}" type="parTrans" cxnId="{E7D74001-1EE3-41B5-A35C-FA2E3DA9DCE3}">
      <dgm:prSet/>
      <dgm:spPr/>
      <dgm:t>
        <a:bodyPr/>
        <a:lstStyle/>
        <a:p>
          <a:endParaRPr lang="en-US"/>
        </a:p>
      </dgm:t>
    </dgm:pt>
    <dgm:pt modelId="{B9169267-2C2F-462F-93A3-96FA3450C32C}" type="sibTrans" cxnId="{E7D74001-1EE3-41B5-A35C-FA2E3DA9DCE3}">
      <dgm:prSet/>
      <dgm:spPr/>
      <dgm:t>
        <a:bodyPr/>
        <a:lstStyle/>
        <a:p>
          <a:endParaRPr lang="en-US"/>
        </a:p>
      </dgm:t>
    </dgm:pt>
    <dgm:pt modelId="{C82DC7F1-23AD-4722-8DFE-93C88E99B1C9}" type="pres">
      <dgm:prSet presAssocID="{B79D13C1-AA10-4CE5-84D2-54AC8D67B87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4B16398-BFD7-4063-9C70-4E25CC705F2A}" type="pres">
      <dgm:prSet presAssocID="{F3F8EDB6-9ECA-438D-8E8D-0A9BF4CEC84F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DE66B8-0BEE-4F45-9E64-8D6D8A739C97}" type="pres">
      <dgm:prSet presAssocID="{6274CCEE-8DE3-4790-937E-0C25C467D65A}" presName="sibTrans" presStyleLbl="sibTrans2D1" presStyleIdx="0" presStyleCnt="5"/>
      <dgm:spPr/>
      <dgm:t>
        <a:bodyPr/>
        <a:lstStyle/>
        <a:p>
          <a:endParaRPr lang="en-US"/>
        </a:p>
      </dgm:t>
    </dgm:pt>
    <dgm:pt modelId="{220CE6F3-EDF3-4B65-AA38-90B1B0F292E7}" type="pres">
      <dgm:prSet presAssocID="{6274CCEE-8DE3-4790-937E-0C25C467D65A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4AE9915B-BD71-40BD-9FC7-7DC121589541}" type="pres">
      <dgm:prSet presAssocID="{10E379B7-9EC8-4044-AFE1-9C1487EFEE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A3046B-9684-4F4B-AB9E-C6C00D2AAD62}" type="pres">
      <dgm:prSet presAssocID="{E16ABB67-A7E3-49A3-B0E8-E389C60584BB}" presName="sibTrans" presStyleLbl="sibTrans2D1" presStyleIdx="1" presStyleCnt="5"/>
      <dgm:spPr/>
      <dgm:t>
        <a:bodyPr/>
        <a:lstStyle/>
        <a:p>
          <a:endParaRPr lang="en-US"/>
        </a:p>
      </dgm:t>
    </dgm:pt>
    <dgm:pt modelId="{E4DC7CDE-9EC9-41A3-8291-721D259E3068}" type="pres">
      <dgm:prSet presAssocID="{E16ABB67-A7E3-49A3-B0E8-E389C60584BB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2FCDABD8-34AC-4FC2-AA35-44142542E566}" type="pres">
      <dgm:prSet presAssocID="{F30AA5E7-1220-4CC8-833A-B1BF7819CFCB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F20CC5-3E83-4F3F-9154-4ACFC55F53D7}" type="pres">
      <dgm:prSet presAssocID="{61C7629F-6BF1-42DC-AE9C-B00DB07A6FFA}" presName="sibTrans" presStyleLbl="sibTrans2D1" presStyleIdx="2" presStyleCnt="5"/>
      <dgm:spPr/>
      <dgm:t>
        <a:bodyPr/>
        <a:lstStyle/>
        <a:p>
          <a:endParaRPr lang="en-US"/>
        </a:p>
      </dgm:t>
    </dgm:pt>
    <dgm:pt modelId="{CCA08ACB-A26D-47B6-A5D1-09166BF5D538}" type="pres">
      <dgm:prSet presAssocID="{61C7629F-6BF1-42DC-AE9C-B00DB07A6FFA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F6D06D86-80F4-4828-97BD-11D66E9A2DF8}" type="pres">
      <dgm:prSet presAssocID="{5BBD1DE9-CF20-482F-91B7-2F4505628541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545726-6B93-4700-8A8D-A200741264B4}" type="pres">
      <dgm:prSet presAssocID="{87D36732-5232-4091-B162-9F6EEF914742}" presName="sibTrans" presStyleLbl="sibTrans2D1" presStyleIdx="3" presStyleCnt="5"/>
      <dgm:spPr/>
      <dgm:t>
        <a:bodyPr/>
        <a:lstStyle/>
        <a:p>
          <a:endParaRPr lang="en-US"/>
        </a:p>
      </dgm:t>
    </dgm:pt>
    <dgm:pt modelId="{8F87803D-C897-4317-913C-9E7651AA5E80}" type="pres">
      <dgm:prSet presAssocID="{87D36732-5232-4091-B162-9F6EEF914742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1BC566CD-3F64-4180-B5E8-44453240040C}" type="pres">
      <dgm:prSet presAssocID="{06AF34E3-C424-44A8-9783-E6C240731750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F32B12-C05E-4E5D-A539-37BBAB42D0C9}" type="pres">
      <dgm:prSet presAssocID="{B9169267-2C2F-462F-93A3-96FA3450C32C}" presName="sibTrans" presStyleLbl="sibTrans2D1" presStyleIdx="4" presStyleCnt="5"/>
      <dgm:spPr/>
      <dgm:t>
        <a:bodyPr/>
        <a:lstStyle/>
        <a:p>
          <a:endParaRPr lang="en-US"/>
        </a:p>
      </dgm:t>
    </dgm:pt>
    <dgm:pt modelId="{67662772-A8A6-4262-90D9-0EF8086405A5}" type="pres">
      <dgm:prSet presAssocID="{B9169267-2C2F-462F-93A3-96FA3450C32C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6017F609-FD9D-4D20-9FAE-EB8BEF589D2D}" type="presOf" srcId="{6274CCEE-8DE3-4790-937E-0C25C467D65A}" destId="{220CE6F3-EDF3-4B65-AA38-90B1B0F292E7}" srcOrd="1" destOrd="0" presId="urn:microsoft.com/office/officeart/2005/8/layout/cycle2"/>
    <dgm:cxn modelId="{E7D74001-1EE3-41B5-A35C-FA2E3DA9DCE3}" srcId="{B79D13C1-AA10-4CE5-84D2-54AC8D67B875}" destId="{06AF34E3-C424-44A8-9783-E6C240731750}" srcOrd="4" destOrd="0" parTransId="{872DB994-FF11-4359-84F4-05D25EEC191B}" sibTransId="{B9169267-2C2F-462F-93A3-96FA3450C32C}"/>
    <dgm:cxn modelId="{67369A93-264F-49E9-BA51-78C1819CCDDC}" srcId="{B79D13C1-AA10-4CE5-84D2-54AC8D67B875}" destId="{5BBD1DE9-CF20-482F-91B7-2F4505628541}" srcOrd="3" destOrd="0" parTransId="{8D8F4FC6-C930-45B1-810F-815157655EA6}" sibTransId="{87D36732-5232-4091-B162-9F6EEF914742}"/>
    <dgm:cxn modelId="{7629C411-A725-4455-97BA-F7BA62220F34}" type="presOf" srcId="{06AF34E3-C424-44A8-9783-E6C240731750}" destId="{1BC566CD-3F64-4180-B5E8-44453240040C}" srcOrd="0" destOrd="0" presId="urn:microsoft.com/office/officeart/2005/8/layout/cycle2"/>
    <dgm:cxn modelId="{25AA17E4-5F14-4C5C-B9B8-7AFB32F84605}" type="presOf" srcId="{5BBD1DE9-CF20-482F-91B7-2F4505628541}" destId="{F6D06D86-80F4-4828-97BD-11D66E9A2DF8}" srcOrd="0" destOrd="0" presId="urn:microsoft.com/office/officeart/2005/8/layout/cycle2"/>
    <dgm:cxn modelId="{ED392246-915C-453A-ABB4-9955ABD16242}" type="presOf" srcId="{E16ABB67-A7E3-49A3-B0E8-E389C60584BB}" destId="{EFA3046B-9684-4F4B-AB9E-C6C00D2AAD62}" srcOrd="0" destOrd="0" presId="urn:microsoft.com/office/officeart/2005/8/layout/cycle2"/>
    <dgm:cxn modelId="{2745ED32-9875-44A0-9E79-1346356CF39E}" type="presOf" srcId="{B79D13C1-AA10-4CE5-84D2-54AC8D67B875}" destId="{C82DC7F1-23AD-4722-8DFE-93C88E99B1C9}" srcOrd="0" destOrd="0" presId="urn:microsoft.com/office/officeart/2005/8/layout/cycle2"/>
    <dgm:cxn modelId="{5B38C5B5-F546-4E37-B0F9-FFB10AADFC40}" type="presOf" srcId="{E16ABB67-A7E3-49A3-B0E8-E389C60584BB}" destId="{E4DC7CDE-9EC9-41A3-8291-721D259E3068}" srcOrd="1" destOrd="0" presId="urn:microsoft.com/office/officeart/2005/8/layout/cycle2"/>
    <dgm:cxn modelId="{E4FBCE81-EA06-4F8A-9CCB-17356131EE51}" srcId="{B79D13C1-AA10-4CE5-84D2-54AC8D67B875}" destId="{10E379B7-9EC8-4044-AFE1-9C1487EFEE1C}" srcOrd="1" destOrd="0" parTransId="{372473FD-C42D-47A9-94F0-63BEACFEA761}" sibTransId="{E16ABB67-A7E3-49A3-B0E8-E389C60584BB}"/>
    <dgm:cxn modelId="{899F384A-F62A-477F-B5A5-62EAED2018B7}" srcId="{B79D13C1-AA10-4CE5-84D2-54AC8D67B875}" destId="{F3F8EDB6-9ECA-438D-8E8D-0A9BF4CEC84F}" srcOrd="0" destOrd="0" parTransId="{3BC7C9F4-1581-43D8-B663-2EE213B0A47E}" sibTransId="{6274CCEE-8DE3-4790-937E-0C25C467D65A}"/>
    <dgm:cxn modelId="{87E3A403-03B3-437C-9C2C-C6EA9578BEEC}" type="presOf" srcId="{61C7629F-6BF1-42DC-AE9C-B00DB07A6FFA}" destId="{CCA08ACB-A26D-47B6-A5D1-09166BF5D538}" srcOrd="1" destOrd="0" presId="urn:microsoft.com/office/officeart/2005/8/layout/cycle2"/>
    <dgm:cxn modelId="{D6DF3D3B-2577-4EAF-B881-04AAF487F349}" type="presOf" srcId="{6274CCEE-8DE3-4790-937E-0C25C467D65A}" destId="{57DE66B8-0BEE-4F45-9E64-8D6D8A739C97}" srcOrd="0" destOrd="0" presId="urn:microsoft.com/office/officeart/2005/8/layout/cycle2"/>
    <dgm:cxn modelId="{B3FA327D-2408-4C24-A624-AE8CF77FC5A1}" type="presOf" srcId="{B9169267-2C2F-462F-93A3-96FA3450C32C}" destId="{67662772-A8A6-4262-90D9-0EF8086405A5}" srcOrd="1" destOrd="0" presId="urn:microsoft.com/office/officeart/2005/8/layout/cycle2"/>
    <dgm:cxn modelId="{98240621-CE04-4E84-B3F5-686E43594748}" srcId="{B79D13C1-AA10-4CE5-84D2-54AC8D67B875}" destId="{F30AA5E7-1220-4CC8-833A-B1BF7819CFCB}" srcOrd="2" destOrd="0" parTransId="{35AB2F3A-2C0A-4129-9DD9-4EE42D60D9AC}" sibTransId="{61C7629F-6BF1-42DC-AE9C-B00DB07A6FFA}"/>
    <dgm:cxn modelId="{E3C659C7-FE38-46FA-8BC6-13A5C0960453}" type="presOf" srcId="{87D36732-5232-4091-B162-9F6EEF914742}" destId="{8F87803D-C897-4317-913C-9E7651AA5E80}" srcOrd="1" destOrd="0" presId="urn:microsoft.com/office/officeart/2005/8/layout/cycle2"/>
    <dgm:cxn modelId="{4CB08114-F815-419E-89AF-268AA36B361E}" type="presOf" srcId="{B9169267-2C2F-462F-93A3-96FA3450C32C}" destId="{D2F32B12-C05E-4E5D-A539-37BBAB42D0C9}" srcOrd="0" destOrd="0" presId="urn:microsoft.com/office/officeart/2005/8/layout/cycle2"/>
    <dgm:cxn modelId="{97D65958-3F57-40EA-B395-57074E9530E0}" type="presOf" srcId="{10E379B7-9EC8-4044-AFE1-9C1487EFEE1C}" destId="{4AE9915B-BD71-40BD-9FC7-7DC121589541}" srcOrd="0" destOrd="0" presId="urn:microsoft.com/office/officeart/2005/8/layout/cycle2"/>
    <dgm:cxn modelId="{791240C3-92E3-4C85-80D4-98D3026372BB}" type="presOf" srcId="{F3F8EDB6-9ECA-438D-8E8D-0A9BF4CEC84F}" destId="{24B16398-BFD7-4063-9C70-4E25CC705F2A}" srcOrd="0" destOrd="0" presId="urn:microsoft.com/office/officeart/2005/8/layout/cycle2"/>
    <dgm:cxn modelId="{73AFD4CA-5DAA-4F41-BDD0-99DB51F39E6B}" type="presOf" srcId="{F30AA5E7-1220-4CC8-833A-B1BF7819CFCB}" destId="{2FCDABD8-34AC-4FC2-AA35-44142542E566}" srcOrd="0" destOrd="0" presId="urn:microsoft.com/office/officeart/2005/8/layout/cycle2"/>
    <dgm:cxn modelId="{E5E4B61E-4BA3-4FC1-ACEA-055AE6A5F7A9}" type="presOf" srcId="{61C7629F-6BF1-42DC-AE9C-B00DB07A6FFA}" destId="{3EF20CC5-3E83-4F3F-9154-4ACFC55F53D7}" srcOrd="0" destOrd="0" presId="urn:microsoft.com/office/officeart/2005/8/layout/cycle2"/>
    <dgm:cxn modelId="{10CD51C3-57D7-4D96-B48B-11E5B973CB10}" type="presOf" srcId="{87D36732-5232-4091-B162-9F6EEF914742}" destId="{FB545726-6B93-4700-8A8D-A200741264B4}" srcOrd="0" destOrd="0" presId="urn:microsoft.com/office/officeart/2005/8/layout/cycle2"/>
    <dgm:cxn modelId="{FCEC27DB-EEBC-476A-A9E3-C863EC0FBC3F}" type="presParOf" srcId="{C82DC7F1-23AD-4722-8DFE-93C88E99B1C9}" destId="{24B16398-BFD7-4063-9C70-4E25CC705F2A}" srcOrd="0" destOrd="0" presId="urn:microsoft.com/office/officeart/2005/8/layout/cycle2"/>
    <dgm:cxn modelId="{51CC44EC-73CA-40A4-A744-EB5039C092C5}" type="presParOf" srcId="{C82DC7F1-23AD-4722-8DFE-93C88E99B1C9}" destId="{57DE66B8-0BEE-4F45-9E64-8D6D8A739C97}" srcOrd="1" destOrd="0" presId="urn:microsoft.com/office/officeart/2005/8/layout/cycle2"/>
    <dgm:cxn modelId="{2FDA0CBD-8CE9-43E9-9F6A-8CE5AC8B3C2B}" type="presParOf" srcId="{57DE66B8-0BEE-4F45-9E64-8D6D8A739C97}" destId="{220CE6F3-EDF3-4B65-AA38-90B1B0F292E7}" srcOrd="0" destOrd="0" presId="urn:microsoft.com/office/officeart/2005/8/layout/cycle2"/>
    <dgm:cxn modelId="{EFFB3902-78DB-43CB-A60E-895DC77FB6DD}" type="presParOf" srcId="{C82DC7F1-23AD-4722-8DFE-93C88E99B1C9}" destId="{4AE9915B-BD71-40BD-9FC7-7DC121589541}" srcOrd="2" destOrd="0" presId="urn:microsoft.com/office/officeart/2005/8/layout/cycle2"/>
    <dgm:cxn modelId="{02788775-D77B-4B0F-8837-EBA84E70FEFA}" type="presParOf" srcId="{C82DC7F1-23AD-4722-8DFE-93C88E99B1C9}" destId="{EFA3046B-9684-4F4B-AB9E-C6C00D2AAD62}" srcOrd="3" destOrd="0" presId="urn:microsoft.com/office/officeart/2005/8/layout/cycle2"/>
    <dgm:cxn modelId="{B09B5B6D-8B19-444B-9522-B2F3A3915A45}" type="presParOf" srcId="{EFA3046B-9684-4F4B-AB9E-C6C00D2AAD62}" destId="{E4DC7CDE-9EC9-41A3-8291-721D259E3068}" srcOrd="0" destOrd="0" presId="urn:microsoft.com/office/officeart/2005/8/layout/cycle2"/>
    <dgm:cxn modelId="{80FC7A4B-32E6-4AD6-9581-AE3FBE860BE6}" type="presParOf" srcId="{C82DC7F1-23AD-4722-8DFE-93C88E99B1C9}" destId="{2FCDABD8-34AC-4FC2-AA35-44142542E566}" srcOrd="4" destOrd="0" presId="urn:microsoft.com/office/officeart/2005/8/layout/cycle2"/>
    <dgm:cxn modelId="{69667277-97E4-46A9-88DE-49904D4FD806}" type="presParOf" srcId="{C82DC7F1-23AD-4722-8DFE-93C88E99B1C9}" destId="{3EF20CC5-3E83-4F3F-9154-4ACFC55F53D7}" srcOrd="5" destOrd="0" presId="urn:microsoft.com/office/officeart/2005/8/layout/cycle2"/>
    <dgm:cxn modelId="{0CFF4C7F-88F5-42B9-942E-166E99DA3899}" type="presParOf" srcId="{3EF20CC5-3E83-4F3F-9154-4ACFC55F53D7}" destId="{CCA08ACB-A26D-47B6-A5D1-09166BF5D538}" srcOrd="0" destOrd="0" presId="urn:microsoft.com/office/officeart/2005/8/layout/cycle2"/>
    <dgm:cxn modelId="{0C4BB392-71FA-4E81-BB89-B2D86672CF1E}" type="presParOf" srcId="{C82DC7F1-23AD-4722-8DFE-93C88E99B1C9}" destId="{F6D06D86-80F4-4828-97BD-11D66E9A2DF8}" srcOrd="6" destOrd="0" presId="urn:microsoft.com/office/officeart/2005/8/layout/cycle2"/>
    <dgm:cxn modelId="{8F63AD74-38CC-433C-BDE9-031D26E59FEA}" type="presParOf" srcId="{C82DC7F1-23AD-4722-8DFE-93C88E99B1C9}" destId="{FB545726-6B93-4700-8A8D-A200741264B4}" srcOrd="7" destOrd="0" presId="urn:microsoft.com/office/officeart/2005/8/layout/cycle2"/>
    <dgm:cxn modelId="{80948612-D110-49C8-8474-5DC9FC6AA38C}" type="presParOf" srcId="{FB545726-6B93-4700-8A8D-A200741264B4}" destId="{8F87803D-C897-4317-913C-9E7651AA5E80}" srcOrd="0" destOrd="0" presId="urn:microsoft.com/office/officeart/2005/8/layout/cycle2"/>
    <dgm:cxn modelId="{5F14D5C5-7F64-4E88-9A6B-3A18231E413D}" type="presParOf" srcId="{C82DC7F1-23AD-4722-8DFE-93C88E99B1C9}" destId="{1BC566CD-3F64-4180-B5E8-44453240040C}" srcOrd="8" destOrd="0" presId="urn:microsoft.com/office/officeart/2005/8/layout/cycle2"/>
    <dgm:cxn modelId="{5EA80364-D7AE-44A6-BA0F-4B13B14E173D}" type="presParOf" srcId="{C82DC7F1-23AD-4722-8DFE-93C88E99B1C9}" destId="{D2F32B12-C05E-4E5D-A539-37BBAB42D0C9}" srcOrd="9" destOrd="0" presId="urn:microsoft.com/office/officeart/2005/8/layout/cycle2"/>
    <dgm:cxn modelId="{8454F232-EA60-48CC-A861-4D2E06730192}" type="presParOf" srcId="{D2F32B12-C05E-4E5D-A539-37BBAB42D0C9}" destId="{67662772-A8A6-4262-90D9-0EF8086405A5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29B1271-D6D8-4318-9C00-DCD36095F1AB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AA82861-1412-4CAB-81DC-3678458F4635}">
      <dgm:prSet custT="1"/>
      <dgm:spPr/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Live Demo &amp; GitHub:</a:t>
          </a:r>
          <a:endParaRPr lang="en-US" sz="18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91F5C84-EC0B-4C2E-BB19-556F6FF460A8}" type="parTrans" cxnId="{434CA5C3-8351-4D41-B8C3-1C6489E51418}">
      <dgm:prSet/>
      <dgm:spPr/>
      <dgm:t>
        <a:bodyPr/>
        <a:lstStyle/>
        <a:p>
          <a:endParaRPr lang="en-US"/>
        </a:p>
      </dgm:t>
    </dgm:pt>
    <dgm:pt modelId="{B6CF736D-CDC5-428C-8072-C896BEA3C7EA}" type="sibTrans" cxnId="{434CA5C3-8351-4D41-B8C3-1C6489E51418}">
      <dgm:prSet/>
      <dgm:spPr/>
      <dgm:t>
        <a:bodyPr/>
        <a:lstStyle/>
        <a:p>
          <a:endParaRPr lang="en-US"/>
        </a:p>
      </dgm:t>
    </dgm:pt>
    <dgm:pt modelId="{37FDBCFA-AC39-4F5F-90D6-C7FFA87558A5}" type="pres">
      <dgm:prSet presAssocID="{129B1271-D6D8-4318-9C00-DCD36095F1A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646FDC4-812F-4E0B-BC9D-9F635C9880CE}" type="pres">
      <dgm:prSet presAssocID="{129B1271-D6D8-4318-9C00-DCD36095F1AB}" presName="dummy" presStyleCnt="0"/>
      <dgm:spPr/>
    </dgm:pt>
    <dgm:pt modelId="{0F4599A3-7EAD-4292-B3DA-213EEA2BB82D}" type="pres">
      <dgm:prSet presAssocID="{129B1271-D6D8-4318-9C00-DCD36095F1AB}" presName="linH" presStyleCnt="0"/>
      <dgm:spPr/>
    </dgm:pt>
    <dgm:pt modelId="{B247E6EE-73C0-4C3F-B4BF-BA927C52DC10}" type="pres">
      <dgm:prSet presAssocID="{129B1271-D6D8-4318-9C00-DCD36095F1AB}" presName="padding1" presStyleCnt="0"/>
      <dgm:spPr/>
    </dgm:pt>
    <dgm:pt modelId="{29CF75F7-25BE-4F91-B8C2-CD142B98DCC6}" type="pres">
      <dgm:prSet presAssocID="{1AA82861-1412-4CAB-81DC-3678458F4635}" presName="linV" presStyleCnt="0"/>
      <dgm:spPr/>
    </dgm:pt>
    <dgm:pt modelId="{C94E710C-ADCA-482B-A954-0C610F84EEC6}" type="pres">
      <dgm:prSet presAssocID="{1AA82861-1412-4CAB-81DC-3678458F4635}" presName="spVertical1" presStyleCnt="0"/>
      <dgm:spPr/>
    </dgm:pt>
    <dgm:pt modelId="{981B8454-E2F7-41EB-9B06-84F87440A15C}" type="pres">
      <dgm:prSet presAssocID="{1AA82861-1412-4CAB-81DC-3678458F4635}" presName="parTx" presStyleLbl="revTx" presStyleIdx="0" presStyleCnt="1" custScaleX="14046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98CAB2-E075-4A1A-9038-1B77C0AEAB32}" type="pres">
      <dgm:prSet presAssocID="{1AA82861-1412-4CAB-81DC-3678458F4635}" presName="spVertical2" presStyleCnt="0"/>
      <dgm:spPr/>
    </dgm:pt>
    <dgm:pt modelId="{DE36CB91-8F9C-41B6-8108-872B9E225E4E}" type="pres">
      <dgm:prSet presAssocID="{1AA82861-1412-4CAB-81DC-3678458F4635}" presName="spVertical3" presStyleCnt="0"/>
      <dgm:spPr/>
    </dgm:pt>
    <dgm:pt modelId="{0BBA861C-C857-4ED7-98D9-3E50F9D1DE4A}" type="pres">
      <dgm:prSet presAssocID="{129B1271-D6D8-4318-9C00-DCD36095F1AB}" presName="padding2" presStyleCnt="0"/>
      <dgm:spPr/>
    </dgm:pt>
    <dgm:pt modelId="{4E44274E-1AD9-4F3A-91E8-E451DB6B3D44}" type="pres">
      <dgm:prSet presAssocID="{129B1271-D6D8-4318-9C00-DCD36095F1AB}" presName="negArrow" presStyleCnt="0"/>
      <dgm:spPr/>
    </dgm:pt>
    <dgm:pt modelId="{D43AF548-255C-48D7-A098-B5C83464C321}" type="pres">
      <dgm:prSet presAssocID="{129B1271-D6D8-4318-9C00-DCD36095F1AB}" presName="backgroundArrow" presStyleLbl="node1" presStyleIdx="0" presStyleCnt="1" custLinFactNeighborY="-2996"/>
      <dgm:spPr/>
    </dgm:pt>
  </dgm:ptLst>
  <dgm:cxnLst>
    <dgm:cxn modelId="{434CA5C3-8351-4D41-B8C3-1C6489E51418}" srcId="{129B1271-D6D8-4318-9C00-DCD36095F1AB}" destId="{1AA82861-1412-4CAB-81DC-3678458F4635}" srcOrd="0" destOrd="0" parTransId="{791F5C84-EC0B-4C2E-BB19-556F6FF460A8}" sibTransId="{B6CF736D-CDC5-428C-8072-C896BEA3C7EA}"/>
    <dgm:cxn modelId="{508894C6-FCDE-4F64-8AEF-F0CC6F4FA7C7}" type="presOf" srcId="{1AA82861-1412-4CAB-81DC-3678458F4635}" destId="{981B8454-E2F7-41EB-9B06-84F87440A15C}" srcOrd="0" destOrd="0" presId="urn:microsoft.com/office/officeart/2005/8/layout/hProcess3"/>
    <dgm:cxn modelId="{5B701C61-62B7-42FF-BA98-2E20E7D6B55D}" type="presOf" srcId="{129B1271-D6D8-4318-9C00-DCD36095F1AB}" destId="{37FDBCFA-AC39-4F5F-90D6-C7FFA87558A5}" srcOrd="0" destOrd="0" presId="urn:microsoft.com/office/officeart/2005/8/layout/hProcess3"/>
    <dgm:cxn modelId="{E13C87F4-C879-4C26-A648-EC9EDF00E387}" type="presParOf" srcId="{37FDBCFA-AC39-4F5F-90D6-C7FFA87558A5}" destId="{9646FDC4-812F-4E0B-BC9D-9F635C9880CE}" srcOrd="0" destOrd="0" presId="urn:microsoft.com/office/officeart/2005/8/layout/hProcess3"/>
    <dgm:cxn modelId="{0D7FF45E-078D-435C-B9BD-DBC63D5E527D}" type="presParOf" srcId="{37FDBCFA-AC39-4F5F-90D6-C7FFA87558A5}" destId="{0F4599A3-7EAD-4292-B3DA-213EEA2BB82D}" srcOrd="1" destOrd="0" presId="urn:microsoft.com/office/officeart/2005/8/layout/hProcess3"/>
    <dgm:cxn modelId="{29638986-9C04-4776-AE36-EFA14361C8CA}" type="presParOf" srcId="{0F4599A3-7EAD-4292-B3DA-213EEA2BB82D}" destId="{B247E6EE-73C0-4C3F-B4BF-BA927C52DC10}" srcOrd="0" destOrd="0" presId="urn:microsoft.com/office/officeart/2005/8/layout/hProcess3"/>
    <dgm:cxn modelId="{631590A5-3640-4E2E-ABF9-9CD2D9FE9ADE}" type="presParOf" srcId="{0F4599A3-7EAD-4292-B3DA-213EEA2BB82D}" destId="{29CF75F7-25BE-4F91-B8C2-CD142B98DCC6}" srcOrd="1" destOrd="0" presId="urn:microsoft.com/office/officeart/2005/8/layout/hProcess3"/>
    <dgm:cxn modelId="{0FA93478-11D2-447D-9FD0-59C957E8CF83}" type="presParOf" srcId="{29CF75F7-25BE-4F91-B8C2-CD142B98DCC6}" destId="{C94E710C-ADCA-482B-A954-0C610F84EEC6}" srcOrd="0" destOrd="0" presId="urn:microsoft.com/office/officeart/2005/8/layout/hProcess3"/>
    <dgm:cxn modelId="{6144C279-9E50-4DEB-B17F-08C4C7669E38}" type="presParOf" srcId="{29CF75F7-25BE-4F91-B8C2-CD142B98DCC6}" destId="{981B8454-E2F7-41EB-9B06-84F87440A15C}" srcOrd="1" destOrd="0" presId="urn:microsoft.com/office/officeart/2005/8/layout/hProcess3"/>
    <dgm:cxn modelId="{E5663B73-C673-45D6-911B-D1D17C07B6F5}" type="presParOf" srcId="{29CF75F7-25BE-4F91-B8C2-CD142B98DCC6}" destId="{EB98CAB2-E075-4A1A-9038-1B77C0AEAB32}" srcOrd="2" destOrd="0" presId="urn:microsoft.com/office/officeart/2005/8/layout/hProcess3"/>
    <dgm:cxn modelId="{47038AB7-305A-468D-986E-0E86A9B7286F}" type="presParOf" srcId="{29CF75F7-25BE-4F91-B8C2-CD142B98DCC6}" destId="{DE36CB91-8F9C-41B6-8108-872B9E225E4E}" srcOrd="3" destOrd="0" presId="urn:microsoft.com/office/officeart/2005/8/layout/hProcess3"/>
    <dgm:cxn modelId="{F921591E-BDD1-465C-A972-A5BDF5416055}" type="presParOf" srcId="{0F4599A3-7EAD-4292-B3DA-213EEA2BB82D}" destId="{0BBA861C-C857-4ED7-98D9-3E50F9D1DE4A}" srcOrd="2" destOrd="0" presId="urn:microsoft.com/office/officeart/2005/8/layout/hProcess3"/>
    <dgm:cxn modelId="{BE4EB535-E4DE-4ED9-9C97-C1D707AE31F1}" type="presParOf" srcId="{0F4599A3-7EAD-4292-B3DA-213EEA2BB82D}" destId="{4E44274E-1AD9-4F3A-91E8-E451DB6B3D44}" srcOrd="3" destOrd="0" presId="urn:microsoft.com/office/officeart/2005/8/layout/hProcess3"/>
    <dgm:cxn modelId="{4B6C2FF3-F339-4D63-83B2-4783F7F07D44}" type="presParOf" srcId="{0F4599A3-7EAD-4292-B3DA-213EEA2BB82D}" destId="{D43AF548-255C-48D7-A098-B5C83464C321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6B00AA4-181F-4E7D-8BCB-6A9BA0970149}" type="doc">
      <dgm:prSet loTypeId="urn:microsoft.com/office/officeart/2005/8/layout/target3" loCatId="relationship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9423A0-506D-4856-9288-F369791CC76A}">
      <dgm:prSet custT="1"/>
      <dgm:spPr/>
      <dgm:t>
        <a:bodyPr/>
        <a:lstStyle/>
        <a:p>
          <a:pPr rtl="0"/>
          <a:r>
            <a: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GitHub:</a:t>
          </a:r>
        </a:p>
        <a:p>
          <a:pPr rtl="0"/>
          <a:r>
            <a:rPr lang="en-US" sz="1800" b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Project is uploaded on GitHub. Links are given below:</a:t>
          </a:r>
          <a:endParaRPr lang="en-US" sz="1800" b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676DC4E-DCA2-46B5-A2C8-05A4099C7744}" type="parTrans" cxnId="{B253407F-CD90-4755-B5F2-29CCF9E078F4}">
      <dgm:prSet/>
      <dgm:spPr/>
      <dgm:t>
        <a:bodyPr/>
        <a:lstStyle/>
        <a:p>
          <a:endParaRPr lang="en-US"/>
        </a:p>
      </dgm:t>
    </dgm:pt>
    <dgm:pt modelId="{73F6B5A2-8124-4ED5-BC9C-4FEF13DFB82A}" type="sibTrans" cxnId="{B253407F-CD90-4755-B5F2-29CCF9E078F4}">
      <dgm:prSet/>
      <dgm:spPr/>
      <dgm:t>
        <a:bodyPr/>
        <a:lstStyle/>
        <a:p>
          <a:endParaRPr lang="en-US"/>
        </a:p>
      </dgm:t>
    </dgm:pt>
    <dgm:pt modelId="{A1FA6EA5-F471-4FF9-9AD8-84BD365DA78A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https://github.com/QiraatTahir2006/AICT</a:t>
          </a:r>
          <a:endParaRPr lang="en-US" sz="1600" b="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7C584DF-26E4-40A2-95C3-167A520035EF}" type="parTrans" cxnId="{59AF51B1-1E14-4200-865F-7D35DBED4383}">
      <dgm:prSet/>
      <dgm:spPr/>
      <dgm:t>
        <a:bodyPr/>
        <a:lstStyle/>
        <a:p>
          <a:endParaRPr lang="en-US"/>
        </a:p>
      </dgm:t>
    </dgm:pt>
    <dgm:pt modelId="{6F832C0B-2F47-465A-A97C-BE66152F9CC8}" type="sibTrans" cxnId="{59AF51B1-1E14-4200-865F-7D35DBED4383}">
      <dgm:prSet/>
      <dgm:spPr/>
      <dgm:t>
        <a:bodyPr/>
        <a:lstStyle/>
        <a:p>
          <a:endParaRPr lang="en-US"/>
        </a:p>
      </dgm:t>
    </dgm:pt>
    <dgm:pt modelId="{62D5F12C-75BB-48B8-A6AE-202C10837B2A}" type="pres">
      <dgm:prSet presAssocID="{36B00AA4-181F-4E7D-8BCB-6A9BA0970149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D3B7353-5065-46CD-A189-D53A9E3DF86B}" type="pres">
      <dgm:prSet presAssocID="{F09423A0-506D-4856-9288-F369791CC76A}" presName="circle1" presStyleLbl="node1" presStyleIdx="0" presStyleCnt="2" custLinFactNeighborX="838" custLinFactNeighborY="-419"/>
      <dgm:spPr/>
      <dgm:t>
        <a:bodyPr/>
        <a:lstStyle/>
        <a:p>
          <a:endParaRPr lang="en-US"/>
        </a:p>
      </dgm:t>
    </dgm:pt>
    <dgm:pt modelId="{4B570BC7-B82B-43D0-84A2-74ADCF9D763D}" type="pres">
      <dgm:prSet presAssocID="{F09423A0-506D-4856-9288-F369791CC76A}" presName="space" presStyleCnt="0"/>
      <dgm:spPr/>
      <dgm:t>
        <a:bodyPr/>
        <a:lstStyle/>
        <a:p>
          <a:endParaRPr lang="en-US"/>
        </a:p>
      </dgm:t>
    </dgm:pt>
    <dgm:pt modelId="{18473009-00E4-4938-A857-4565D1325D75}" type="pres">
      <dgm:prSet presAssocID="{F09423A0-506D-4856-9288-F369791CC76A}" presName="rect1" presStyleLbl="alignAcc1" presStyleIdx="0" presStyleCnt="2" custLinFactNeighborX="297"/>
      <dgm:spPr/>
      <dgm:t>
        <a:bodyPr/>
        <a:lstStyle/>
        <a:p>
          <a:endParaRPr lang="en-US"/>
        </a:p>
      </dgm:t>
    </dgm:pt>
    <dgm:pt modelId="{43431D8B-C32A-4F7E-BB93-1CF3943BE9E1}" type="pres">
      <dgm:prSet presAssocID="{A1FA6EA5-F471-4FF9-9AD8-84BD365DA78A}" presName="vertSpace2" presStyleLbl="node1" presStyleIdx="0" presStyleCnt="2"/>
      <dgm:spPr/>
      <dgm:t>
        <a:bodyPr/>
        <a:lstStyle/>
        <a:p>
          <a:endParaRPr lang="en-US"/>
        </a:p>
      </dgm:t>
    </dgm:pt>
    <dgm:pt modelId="{FE750B99-F844-4A11-9819-6D62D7440076}" type="pres">
      <dgm:prSet presAssocID="{A1FA6EA5-F471-4FF9-9AD8-84BD365DA78A}" presName="circle2" presStyleLbl="node1" presStyleIdx="1" presStyleCnt="2"/>
      <dgm:spPr/>
      <dgm:t>
        <a:bodyPr/>
        <a:lstStyle/>
        <a:p>
          <a:endParaRPr lang="en-US"/>
        </a:p>
      </dgm:t>
    </dgm:pt>
    <dgm:pt modelId="{AC38D3D2-4898-4E24-92E4-40F4B76D91EB}" type="pres">
      <dgm:prSet presAssocID="{A1FA6EA5-F471-4FF9-9AD8-84BD365DA78A}" presName="rect2" presStyleLbl="alignAcc1" presStyleIdx="1" presStyleCnt="2" custLinFactNeighborX="297" custLinFactNeighborY="-2621"/>
      <dgm:spPr/>
      <dgm:t>
        <a:bodyPr/>
        <a:lstStyle/>
        <a:p>
          <a:endParaRPr lang="en-US"/>
        </a:p>
      </dgm:t>
    </dgm:pt>
    <dgm:pt modelId="{04EEF8C8-2576-4D49-9B09-E8E6B5B892BE}" type="pres">
      <dgm:prSet presAssocID="{F09423A0-506D-4856-9288-F369791CC76A}" presName="rect1ParTxNoCh" presStyleLbl="alignAcc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BB0682-E16B-4100-A0CD-0B7A4CFC24FF}" type="pres">
      <dgm:prSet presAssocID="{A1FA6EA5-F471-4FF9-9AD8-84BD365DA78A}" presName="rect2ParTxNoCh" presStyleLbl="alignAcc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C26146E-B2D2-44DD-A439-361697CA6260}" type="presOf" srcId="{F09423A0-506D-4856-9288-F369791CC76A}" destId="{04EEF8C8-2576-4D49-9B09-E8E6B5B892BE}" srcOrd="1" destOrd="0" presId="urn:microsoft.com/office/officeart/2005/8/layout/target3"/>
    <dgm:cxn modelId="{E7E02275-4307-46C0-A91F-5C2224415C07}" type="presOf" srcId="{A1FA6EA5-F471-4FF9-9AD8-84BD365DA78A}" destId="{3EBB0682-E16B-4100-A0CD-0B7A4CFC24FF}" srcOrd="1" destOrd="0" presId="urn:microsoft.com/office/officeart/2005/8/layout/target3"/>
    <dgm:cxn modelId="{59AF51B1-1E14-4200-865F-7D35DBED4383}" srcId="{36B00AA4-181F-4E7D-8BCB-6A9BA0970149}" destId="{A1FA6EA5-F471-4FF9-9AD8-84BD365DA78A}" srcOrd="1" destOrd="0" parTransId="{A7C584DF-26E4-40A2-95C3-167A520035EF}" sibTransId="{6F832C0B-2F47-465A-A97C-BE66152F9CC8}"/>
    <dgm:cxn modelId="{34300C88-3972-4850-9441-F92B4FBE68C0}" type="presOf" srcId="{36B00AA4-181F-4E7D-8BCB-6A9BA0970149}" destId="{62D5F12C-75BB-48B8-A6AE-202C10837B2A}" srcOrd="0" destOrd="0" presId="urn:microsoft.com/office/officeart/2005/8/layout/target3"/>
    <dgm:cxn modelId="{B253407F-CD90-4755-B5F2-29CCF9E078F4}" srcId="{36B00AA4-181F-4E7D-8BCB-6A9BA0970149}" destId="{F09423A0-506D-4856-9288-F369791CC76A}" srcOrd="0" destOrd="0" parTransId="{B676DC4E-DCA2-46B5-A2C8-05A4099C7744}" sibTransId="{73F6B5A2-8124-4ED5-BC9C-4FEF13DFB82A}"/>
    <dgm:cxn modelId="{6AF8B51D-5438-4263-B41E-B1DEE579A45E}" type="presOf" srcId="{A1FA6EA5-F471-4FF9-9AD8-84BD365DA78A}" destId="{AC38D3D2-4898-4E24-92E4-40F4B76D91EB}" srcOrd="0" destOrd="0" presId="urn:microsoft.com/office/officeart/2005/8/layout/target3"/>
    <dgm:cxn modelId="{C8463050-68CB-487E-A979-A3ADF2627293}" type="presOf" srcId="{F09423A0-506D-4856-9288-F369791CC76A}" destId="{18473009-00E4-4938-A857-4565D1325D75}" srcOrd="0" destOrd="0" presId="urn:microsoft.com/office/officeart/2005/8/layout/target3"/>
    <dgm:cxn modelId="{E2D1847C-0EFD-455B-9671-C77B8665CE56}" type="presParOf" srcId="{62D5F12C-75BB-48B8-A6AE-202C10837B2A}" destId="{DD3B7353-5065-46CD-A189-D53A9E3DF86B}" srcOrd="0" destOrd="0" presId="urn:microsoft.com/office/officeart/2005/8/layout/target3"/>
    <dgm:cxn modelId="{2F5F9E12-0492-44A7-BBA3-E7F5BA29A92C}" type="presParOf" srcId="{62D5F12C-75BB-48B8-A6AE-202C10837B2A}" destId="{4B570BC7-B82B-43D0-84A2-74ADCF9D763D}" srcOrd="1" destOrd="0" presId="urn:microsoft.com/office/officeart/2005/8/layout/target3"/>
    <dgm:cxn modelId="{FF2A074F-6C89-41F5-89B7-CAB514625AA5}" type="presParOf" srcId="{62D5F12C-75BB-48B8-A6AE-202C10837B2A}" destId="{18473009-00E4-4938-A857-4565D1325D75}" srcOrd="2" destOrd="0" presId="urn:microsoft.com/office/officeart/2005/8/layout/target3"/>
    <dgm:cxn modelId="{0CC249BC-8669-4538-B61E-97124938842B}" type="presParOf" srcId="{62D5F12C-75BB-48B8-A6AE-202C10837B2A}" destId="{43431D8B-C32A-4F7E-BB93-1CF3943BE9E1}" srcOrd="3" destOrd="0" presId="urn:microsoft.com/office/officeart/2005/8/layout/target3"/>
    <dgm:cxn modelId="{4602C240-15DE-42B7-9F0B-4690CD655E18}" type="presParOf" srcId="{62D5F12C-75BB-48B8-A6AE-202C10837B2A}" destId="{FE750B99-F844-4A11-9819-6D62D7440076}" srcOrd="4" destOrd="0" presId="urn:microsoft.com/office/officeart/2005/8/layout/target3"/>
    <dgm:cxn modelId="{160E013A-3970-4F21-A3E9-4ACE64DF0818}" type="presParOf" srcId="{62D5F12C-75BB-48B8-A6AE-202C10837B2A}" destId="{AC38D3D2-4898-4E24-92E4-40F4B76D91EB}" srcOrd="5" destOrd="0" presId="urn:microsoft.com/office/officeart/2005/8/layout/target3"/>
    <dgm:cxn modelId="{8F7A4BB2-0E46-4AD4-AB5A-BFC5EDD9375E}" type="presParOf" srcId="{62D5F12C-75BB-48B8-A6AE-202C10837B2A}" destId="{04EEF8C8-2576-4D49-9B09-E8E6B5B892BE}" srcOrd="6" destOrd="0" presId="urn:microsoft.com/office/officeart/2005/8/layout/target3"/>
    <dgm:cxn modelId="{71F435D3-9996-417E-A2D8-522FD4247AA7}" type="presParOf" srcId="{62D5F12C-75BB-48B8-A6AE-202C10837B2A}" destId="{3EBB0682-E16B-4100-A0CD-0B7A4CFC24FF}" srcOrd="7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8D596ED-5F03-4384-8328-243FAA1E8D9F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CA75B7-DCF9-490F-A1D6-850484ECD589}">
      <dgm:prSet custT="1"/>
      <dgm:spPr/>
      <dgm:t>
        <a:bodyPr/>
        <a:lstStyle/>
        <a:p>
          <a:pPr rtl="0"/>
          <a:r>
            <a:rPr lang="en-US" sz="2800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Reflection &amp; Future Enhancements:</a:t>
          </a:r>
          <a:endParaRPr lang="en-US" sz="28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02E7A0-F302-4D89-9950-7CB7CFC8916F}" type="parTrans" cxnId="{EFA5B259-D777-414F-A9AB-9CFDEE19C5F2}">
      <dgm:prSet/>
      <dgm:spPr/>
      <dgm:t>
        <a:bodyPr/>
        <a:lstStyle/>
        <a:p>
          <a:endParaRPr lang="en-US"/>
        </a:p>
      </dgm:t>
    </dgm:pt>
    <dgm:pt modelId="{85DCB68E-C378-4916-9E1A-95D59005C79F}" type="sibTrans" cxnId="{EFA5B259-D777-414F-A9AB-9CFDEE19C5F2}">
      <dgm:prSet/>
      <dgm:spPr/>
      <dgm:t>
        <a:bodyPr/>
        <a:lstStyle/>
        <a:p>
          <a:endParaRPr lang="en-US"/>
        </a:p>
      </dgm:t>
    </dgm:pt>
    <dgm:pt modelId="{F6B1B56C-5B33-4582-AEC5-88B4C1312717}" type="pres">
      <dgm:prSet presAssocID="{68D596ED-5F03-4384-8328-243FAA1E8D9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836673A-9F14-4467-A62B-7420A776965F}" type="pres">
      <dgm:prSet presAssocID="{68D596ED-5F03-4384-8328-243FAA1E8D9F}" presName="dummy" presStyleCnt="0"/>
      <dgm:spPr/>
    </dgm:pt>
    <dgm:pt modelId="{94525339-A4D5-4B8E-8E52-37A1AFC1BAC4}" type="pres">
      <dgm:prSet presAssocID="{68D596ED-5F03-4384-8328-243FAA1E8D9F}" presName="linH" presStyleCnt="0"/>
      <dgm:spPr/>
    </dgm:pt>
    <dgm:pt modelId="{D9E9552D-3383-46C7-A3B5-74772E085945}" type="pres">
      <dgm:prSet presAssocID="{68D596ED-5F03-4384-8328-243FAA1E8D9F}" presName="padding1" presStyleCnt="0"/>
      <dgm:spPr/>
    </dgm:pt>
    <dgm:pt modelId="{06680701-1E77-4DEB-91DB-F39850E9AC70}" type="pres">
      <dgm:prSet presAssocID="{F9CA75B7-DCF9-490F-A1D6-850484ECD589}" presName="linV" presStyleCnt="0"/>
      <dgm:spPr/>
    </dgm:pt>
    <dgm:pt modelId="{BD175F54-F0CA-4BF2-B370-58C117406D4F}" type="pres">
      <dgm:prSet presAssocID="{F9CA75B7-DCF9-490F-A1D6-850484ECD589}" presName="spVertical1" presStyleCnt="0"/>
      <dgm:spPr/>
    </dgm:pt>
    <dgm:pt modelId="{BDD567DC-1A45-4BDE-80EB-329DFFCA28AF}" type="pres">
      <dgm:prSet presAssocID="{F9CA75B7-DCF9-490F-A1D6-850484ECD589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EC00DC-66B1-4329-A080-00FBB981A36B}" type="pres">
      <dgm:prSet presAssocID="{F9CA75B7-DCF9-490F-A1D6-850484ECD589}" presName="spVertical2" presStyleCnt="0"/>
      <dgm:spPr/>
    </dgm:pt>
    <dgm:pt modelId="{EE119343-E9E1-4AF8-AF7C-8FA99642B4E4}" type="pres">
      <dgm:prSet presAssocID="{F9CA75B7-DCF9-490F-A1D6-850484ECD589}" presName="spVertical3" presStyleCnt="0"/>
      <dgm:spPr/>
    </dgm:pt>
    <dgm:pt modelId="{6236CEB3-0F4C-4DD9-98CA-743966D80A30}" type="pres">
      <dgm:prSet presAssocID="{68D596ED-5F03-4384-8328-243FAA1E8D9F}" presName="padding2" presStyleCnt="0"/>
      <dgm:spPr/>
    </dgm:pt>
    <dgm:pt modelId="{6AB7D2D2-2CF8-4AC7-B266-A1CBCECC325D}" type="pres">
      <dgm:prSet presAssocID="{68D596ED-5F03-4384-8328-243FAA1E8D9F}" presName="negArrow" presStyleCnt="0"/>
      <dgm:spPr/>
    </dgm:pt>
    <dgm:pt modelId="{3F1BF00C-F57C-4912-9236-0BF80FD76622}" type="pres">
      <dgm:prSet presAssocID="{68D596ED-5F03-4384-8328-243FAA1E8D9F}" presName="backgroundArrow" presStyleLbl="node1" presStyleIdx="0" presStyleCnt="1"/>
      <dgm:spPr/>
    </dgm:pt>
  </dgm:ptLst>
  <dgm:cxnLst>
    <dgm:cxn modelId="{380CA582-320D-4C85-B3C8-6FD8DB49617C}" type="presOf" srcId="{F9CA75B7-DCF9-490F-A1D6-850484ECD589}" destId="{BDD567DC-1A45-4BDE-80EB-329DFFCA28AF}" srcOrd="0" destOrd="0" presId="urn:microsoft.com/office/officeart/2005/8/layout/hProcess3"/>
    <dgm:cxn modelId="{EFA5B259-D777-414F-A9AB-9CFDEE19C5F2}" srcId="{68D596ED-5F03-4384-8328-243FAA1E8D9F}" destId="{F9CA75B7-DCF9-490F-A1D6-850484ECD589}" srcOrd="0" destOrd="0" parTransId="{0502E7A0-F302-4D89-9950-7CB7CFC8916F}" sibTransId="{85DCB68E-C378-4916-9E1A-95D59005C79F}"/>
    <dgm:cxn modelId="{47ED060B-B519-4D2E-BB89-A8C5E1D0095E}" type="presOf" srcId="{68D596ED-5F03-4384-8328-243FAA1E8D9F}" destId="{F6B1B56C-5B33-4582-AEC5-88B4C1312717}" srcOrd="0" destOrd="0" presId="urn:microsoft.com/office/officeart/2005/8/layout/hProcess3"/>
    <dgm:cxn modelId="{3EEAD678-49D9-44FA-AFBD-3C05126192E9}" type="presParOf" srcId="{F6B1B56C-5B33-4582-AEC5-88B4C1312717}" destId="{8836673A-9F14-4467-A62B-7420A776965F}" srcOrd="0" destOrd="0" presId="urn:microsoft.com/office/officeart/2005/8/layout/hProcess3"/>
    <dgm:cxn modelId="{C97F450D-2CBF-400A-A842-32BF1F4F7ED5}" type="presParOf" srcId="{F6B1B56C-5B33-4582-AEC5-88B4C1312717}" destId="{94525339-A4D5-4B8E-8E52-37A1AFC1BAC4}" srcOrd="1" destOrd="0" presId="urn:microsoft.com/office/officeart/2005/8/layout/hProcess3"/>
    <dgm:cxn modelId="{CC47B522-C89C-4030-8FC8-4C2FB1AC183C}" type="presParOf" srcId="{94525339-A4D5-4B8E-8E52-37A1AFC1BAC4}" destId="{D9E9552D-3383-46C7-A3B5-74772E085945}" srcOrd="0" destOrd="0" presId="urn:microsoft.com/office/officeart/2005/8/layout/hProcess3"/>
    <dgm:cxn modelId="{2F29A69C-C903-4562-BD8E-2908F47A5187}" type="presParOf" srcId="{94525339-A4D5-4B8E-8E52-37A1AFC1BAC4}" destId="{06680701-1E77-4DEB-91DB-F39850E9AC70}" srcOrd="1" destOrd="0" presId="urn:microsoft.com/office/officeart/2005/8/layout/hProcess3"/>
    <dgm:cxn modelId="{487296E9-2FB7-407E-A1A5-7EE7BFDFDA83}" type="presParOf" srcId="{06680701-1E77-4DEB-91DB-F39850E9AC70}" destId="{BD175F54-F0CA-4BF2-B370-58C117406D4F}" srcOrd="0" destOrd="0" presId="urn:microsoft.com/office/officeart/2005/8/layout/hProcess3"/>
    <dgm:cxn modelId="{13327D02-8E4D-49CD-9A5A-23A3F6C4B186}" type="presParOf" srcId="{06680701-1E77-4DEB-91DB-F39850E9AC70}" destId="{BDD567DC-1A45-4BDE-80EB-329DFFCA28AF}" srcOrd="1" destOrd="0" presId="urn:microsoft.com/office/officeart/2005/8/layout/hProcess3"/>
    <dgm:cxn modelId="{BF04F5FD-4B08-4E78-B71C-E1D214A93D14}" type="presParOf" srcId="{06680701-1E77-4DEB-91DB-F39850E9AC70}" destId="{B4EC00DC-66B1-4329-A080-00FBB981A36B}" srcOrd="2" destOrd="0" presId="urn:microsoft.com/office/officeart/2005/8/layout/hProcess3"/>
    <dgm:cxn modelId="{BA784533-FC26-4CAA-B085-D9CB3226DEBA}" type="presParOf" srcId="{06680701-1E77-4DEB-91DB-F39850E9AC70}" destId="{EE119343-E9E1-4AF8-AF7C-8FA99642B4E4}" srcOrd="3" destOrd="0" presId="urn:microsoft.com/office/officeart/2005/8/layout/hProcess3"/>
    <dgm:cxn modelId="{5A776025-BCA7-42E6-BF25-4BAD5D700F38}" type="presParOf" srcId="{94525339-A4D5-4B8E-8E52-37A1AFC1BAC4}" destId="{6236CEB3-0F4C-4DD9-98CA-743966D80A30}" srcOrd="2" destOrd="0" presId="urn:microsoft.com/office/officeart/2005/8/layout/hProcess3"/>
    <dgm:cxn modelId="{D1C5DE29-A083-4766-A7F4-C259F9A68541}" type="presParOf" srcId="{94525339-A4D5-4B8E-8E52-37A1AFC1BAC4}" destId="{6AB7D2D2-2CF8-4AC7-B266-A1CBCECC325D}" srcOrd="3" destOrd="0" presId="urn:microsoft.com/office/officeart/2005/8/layout/hProcess3"/>
    <dgm:cxn modelId="{BE04A13D-EA78-4C72-81D6-57D964B5B8A0}" type="presParOf" srcId="{94525339-A4D5-4B8E-8E52-37A1AFC1BAC4}" destId="{3F1BF00C-F57C-4912-9236-0BF80FD76622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8C3BDFDB-A797-48D2-A74D-893633439487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2E69C4-B95B-494F-87C2-BBEDC9AC3248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Learned web development and data analysis skills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81F4268-CF08-44CC-96E2-5DA5C9B82BDF}" type="parTrans" cxnId="{5405419B-C33B-45C4-B260-14E4E55CB9AC}">
      <dgm:prSet/>
      <dgm:spPr/>
      <dgm:t>
        <a:bodyPr/>
        <a:lstStyle/>
        <a:p>
          <a:endParaRPr lang="en-US"/>
        </a:p>
      </dgm:t>
    </dgm:pt>
    <dgm:pt modelId="{772400F1-A342-4A13-8278-243FCDDE5485}" type="sibTrans" cxnId="{5405419B-C33B-45C4-B260-14E4E55CB9AC}">
      <dgm:prSet/>
      <dgm:spPr/>
      <dgm:t>
        <a:bodyPr/>
        <a:lstStyle/>
        <a:p>
          <a:endParaRPr lang="en-US"/>
        </a:p>
      </dgm:t>
    </dgm:pt>
    <dgm:pt modelId="{2177DDCA-961F-46BE-A8CE-E8601632855E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Improved understanding of product design and presentation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164CCFE-021A-49F1-BFC3-A8B4183B3030}" type="parTrans" cxnId="{248F7166-6236-4BD3-B355-DFB79AF44840}">
      <dgm:prSet/>
      <dgm:spPr/>
      <dgm:t>
        <a:bodyPr/>
        <a:lstStyle/>
        <a:p>
          <a:endParaRPr lang="en-US"/>
        </a:p>
      </dgm:t>
    </dgm:pt>
    <dgm:pt modelId="{11C6C149-C086-41EB-91BC-B0D770E9E331}" type="sibTrans" cxnId="{248F7166-6236-4BD3-B355-DFB79AF44840}">
      <dgm:prSet/>
      <dgm:spPr/>
      <dgm:t>
        <a:bodyPr/>
        <a:lstStyle/>
        <a:p>
          <a:endParaRPr lang="en-US"/>
        </a:p>
      </dgm:t>
    </dgm:pt>
    <dgm:pt modelId="{92225C82-1D4D-4816-BA9A-96BC321C45BE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Future improvements: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9684A74-753C-425C-9341-53A45F2F104C}" type="parTrans" cxnId="{7512C98C-C0A5-4B40-934E-9E85151260F6}">
      <dgm:prSet/>
      <dgm:spPr/>
      <dgm:t>
        <a:bodyPr/>
        <a:lstStyle/>
        <a:p>
          <a:endParaRPr lang="en-US"/>
        </a:p>
      </dgm:t>
    </dgm:pt>
    <dgm:pt modelId="{474BD106-D99F-425C-B8B3-181C9D86112D}" type="sibTrans" cxnId="{7512C98C-C0A5-4B40-934E-9E85151260F6}">
      <dgm:prSet/>
      <dgm:spPr/>
      <dgm:t>
        <a:bodyPr/>
        <a:lstStyle/>
        <a:p>
          <a:endParaRPr lang="en-US"/>
        </a:p>
      </dgm:t>
    </dgm:pt>
    <dgm:pt modelId="{379832F2-D5AA-4ACB-BCFE-B1C7A1BA5036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Add backend functionality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726C56C-93BA-48F7-9E27-0E657AF11E73}" type="parTrans" cxnId="{55375240-D9A7-41E1-9A6E-BFE0C17B8BFA}">
      <dgm:prSet/>
      <dgm:spPr/>
      <dgm:t>
        <a:bodyPr/>
        <a:lstStyle/>
        <a:p>
          <a:endParaRPr lang="en-US"/>
        </a:p>
      </dgm:t>
    </dgm:pt>
    <dgm:pt modelId="{F13B468E-0A11-401D-A6C1-401F952DA5AC}" type="sibTrans" cxnId="{55375240-D9A7-41E1-9A6E-BFE0C17B8BFA}">
      <dgm:prSet/>
      <dgm:spPr/>
      <dgm:t>
        <a:bodyPr/>
        <a:lstStyle/>
        <a:p>
          <a:endParaRPr lang="en-US"/>
        </a:p>
      </dgm:t>
    </dgm:pt>
    <dgm:pt modelId="{25A2772C-5AB6-449D-9473-FB805EEA299D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Integrate real AI features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315EAF4-798B-426C-89C8-82B9516D0F77}" type="parTrans" cxnId="{A7A3E551-8E80-4FB5-BF16-34C728165089}">
      <dgm:prSet/>
      <dgm:spPr/>
      <dgm:t>
        <a:bodyPr/>
        <a:lstStyle/>
        <a:p>
          <a:endParaRPr lang="en-US"/>
        </a:p>
      </dgm:t>
    </dgm:pt>
    <dgm:pt modelId="{90A02BE5-3F8D-48EE-BE9D-03629D2EA355}" type="sibTrans" cxnId="{A7A3E551-8E80-4FB5-BF16-34C728165089}">
      <dgm:prSet/>
      <dgm:spPr/>
      <dgm:t>
        <a:bodyPr/>
        <a:lstStyle/>
        <a:p>
          <a:endParaRPr lang="en-US"/>
        </a:p>
      </dgm:t>
    </dgm:pt>
    <dgm:pt modelId="{7AA5F254-AD07-4E42-97D2-C98F147CF564}">
      <dgm:prSet/>
      <dgm:spPr/>
      <dgm:t>
        <a:bodyPr/>
        <a:lstStyle/>
        <a:p>
          <a:pPr rtl="0"/>
          <a:r>
            <a:rPr lang="en-US" b="1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Improve UI and user interaction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6735986-BC46-403E-95EF-7412A8CFCF20}" type="parTrans" cxnId="{4E0E804C-AEBA-48D8-AFBC-D6E527AABD30}">
      <dgm:prSet/>
      <dgm:spPr/>
      <dgm:t>
        <a:bodyPr/>
        <a:lstStyle/>
        <a:p>
          <a:endParaRPr lang="en-US"/>
        </a:p>
      </dgm:t>
    </dgm:pt>
    <dgm:pt modelId="{5768C9DB-98EA-4A48-9009-5E05351EF4DE}" type="sibTrans" cxnId="{4E0E804C-AEBA-48D8-AFBC-D6E527AABD30}">
      <dgm:prSet/>
      <dgm:spPr/>
      <dgm:t>
        <a:bodyPr/>
        <a:lstStyle/>
        <a:p>
          <a:endParaRPr lang="en-US"/>
        </a:p>
      </dgm:t>
    </dgm:pt>
    <dgm:pt modelId="{8C7B6D3D-29E9-490E-9080-FF6CE69D45F2}" type="pres">
      <dgm:prSet presAssocID="{8C3BDFDB-A797-48D2-A74D-893633439487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9682F7C-0891-4055-A112-0ED1374FC9A2}" type="pres">
      <dgm:prSet presAssocID="{AE2E69C4-B95B-494F-87C2-BBEDC9AC3248}" presName="horFlow" presStyleCnt="0"/>
      <dgm:spPr/>
    </dgm:pt>
    <dgm:pt modelId="{405018FA-6C4E-4A2F-BBF3-26C34E5D9FF7}" type="pres">
      <dgm:prSet presAssocID="{AE2E69C4-B95B-494F-87C2-BBEDC9AC3248}" presName="bigChev" presStyleLbl="node1" presStyleIdx="0" presStyleCnt="6" custScaleX="331805"/>
      <dgm:spPr/>
      <dgm:t>
        <a:bodyPr/>
        <a:lstStyle/>
        <a:p>
          <a:endParaRPr lang="en-US"/>
        </a:p>
      </dgm:t>
    </dgm:pt>
    <dgm:pt modelId="{200FDE40-D4EA-45D1-8685-FF8932E43DA9}" type="pres">
      <dgm:prSet presAssocID="{AE2E69C4-B95B-494F-87C2-BBEDC9AC3248}" presName="vSp" presStyleCnt="0"/>
      <dgm:spPr/>
    </dgm:pt>
    <dgm:pt modelId="{C51D0818-1701-4AE4-BF03-290764699F30}" type="pres">
      <dgm:prSet presAssocID="{2177DDCA-961F-46BE-A8CE-E8601632855E}" presName="horFlow" presStyleCnt="0"/>
      <dgm:spPr/>
    </dgm:pt>
    <dgm:pt modelId="{DC830078-8901-489E-9E90-C7933AB2EFB5}" type="pres">
      <dgm:prSet presAssocID="{2177DDCA-961F-46BE-A8CE-E8601632855E}" presName="bigChev" presStyleLbl="node1" presStyleIdx="1" presStyleCnt="6" custScaleX="331805"/>
      <dgm:spPr/>
      <dgm:t>
        <a:bodyPr/>
        <a:lstStyle/>
        <a:p>
          <a:endParaRPr lang="en-US"/>
        </a:p>
      </dgm:t>
    </dgm:pt>
    <dgm:pt modelId="{23ADC8B7-92B6-46CC-BBC0-596DFBD4B5F0}" type="pres">
      <dgm:prSet presAssocID="{2177DDCA-961F-46BE-A8CE-E8601632855E}" presName="vSp" presStyleCnt="0"/>
      <dgm:spPr/>
    </dgm:pt>
    <dgm:pt modelId="{CD97EE74-40B5-4F50-9138-EC092F746AC0}" type="pres">
      <dgm:prSet presAssocID="{92225C82-1D4D-4816-BA9A-96BC321C45BE}" presName="horFlow" presStyleCnt="0"/>
      <dgm:spPr/>
    </dgm:pt>
    <dgm:pt modelId="{0ACB9A02-F802-4434-B929-FAE7D7445887}" type="pres">
      <dgm:prSet presAssocID="{92225C82-1D4D-4816-BA9A-96BC321C45BE}" presName="bigChev" presStyleLbl="node1" presStyleIdx="2" presStyleCnt="6" custScaleX="331805"/>
      <dgm:spPr/>
      <dgm:t>
        <a:bodyPr/>
        <a:lstStyle/>
        <a:p>
          <a:endParaRPr lang="en-US"/>
        </a:p>
      </dgm:t>
    </dgm:pt>
    <dgm:pt modelId="{E59BC506-FC81-42FC-B718-B7C0F6D18F69}" type="pres">
      <dgm:prSet presAssocID="{92225C82-1D4D-4816-BA9A-96BC321C45BE}" presName="vSp" presStyleCnt="0"/>
      <dgm:spPr/>
    </dgm:pt>
    <dgm:pt modelId="{DA5984B9-A8D1-4700-8296-5177D48AF649}" type="pres">
      <dgm:prSet presAssocID="{379832F2-D5AA-4ACB-BCFE-B1C7A1BA5036}" presName="horFlow" presStyleCnt="0"/>
      <dgm:spPr/>
    </dgm:pt>
    <dgm:pt modelId="{753D1E10-4CC1-472E-9A2A-E52AA03BAB49}" type="pres">
      <dgm:prSet presAssocID="{379832F2-D5AA-4ACB-BCFE-B1C7A1BA5036}" presName="bigChev" presStyleLbl="node1" presStyleIdx="3" presStyleCnt="6" custScaleX="333520"/>
      <dgm:spPr/>
      <dgm:t>
        <a:bodyPr/>
        <a:lstStyle/>
        <a:p>
          <a:endParaRPr lang="en-US"/>
        </a:p>
      </dgm:t>
    </dgm:pt>
    <dgm:pt modelId="{E65CFF38-A356-422D-AAFE-E853F9462C1C}" type="pres">
      <dgm:prSet presAssocID="{379832F2-D5AA-4ACB-BCFE-B1C7A1BA5036}" presName="vSp" presStyleCnt="0"/>
      <dgm:spPr/>
    </dgm:pt>
    <dgm:pt modelId="{31BEF4B2-C27A-41D5-BE88-63118ECEE953}" type="pres">
      <dgm:prSet presAssocID="{25A2772C-5AB6-449D-9473-FB805EEA299D}" presName="horFlow" presStyleCnt="0"/>
      <dgm:spPr/>
    </dgm:pt>
    <dgm:pt modelId="{FE561EDF-7049-4BBD-94A5-676E881C39AF}" type="pres">
      <dgm:prSet presAssocID="{25A2772C-5AB6-449D-9473-FB805EEA299D}" presName="bigChev" presStyleLbl="node1" presStyleIdx="4" presStyleCnt="6" custScaleX="337489" custScaleY="115648"/>
      <dgm:spPr/>
      <dgm:t>
        <a:bodyPr/>
        <a:lstStyle/>
        <a:p>
          <a:endParaRPr lang="en-US"/>
        </a:p>
      </dgm:t>
    </dgm:pt>
    <dgm:pt modelId="{8F08F884-697D-40AE-9AA1-A9912D3113EC}" type="pres">
      <dgm:prSet presAssocID="{25A2772C-5AB6-449D-9473-FB805EEA299D}" presName="vSp" presStyleCnt="0"/>
      <dgm:spPr/>
    </dgm:pt>
    <dgm:pt modelId="{B5AFD811-4922-4C3C-A5C2-152E78C36546}" type="pres">
      <dgm:prSet presAssocID="{7AA5F254-AD07-4E42-97D2-C98F147CF564}" presName="horFlow" presStyleCnt="0"/>
      <dgm:spPr/>
    </dgm:pt>
    <dgm:pt modelId="{7C86CA74-55D3-4085-B84F-0F9AE26C13FF}" type="pres">
      <dgm:prSet presAssocID="{7AA5F254-AD07-4E42-97D2-C98F147CF564}" presName="bigChev" presStyleLbl="node1" presStyleIdx="5" presStyleCnt="6" custScaleX="333980" custLinFactNeighborX="-4386" custLinFactNeighborY="-2193"/>
      <dgm:spPr/>
      <dgm:t>
        <a:bodyPr/>
        <a:lstStyle/>
        <a:p>
          <a:endParaRPr lang="en-US"/>
        </a:p>
      </dgm:t>
    </dgm:pt>
  </dgm:ptLst>
  <dgm:cxnLst>
    <dgm:cxn modelId="{A7A3E551-8E80-4FB5-BF16-34C728165089}" srcId="{8C3BDFDB-A797-48D2-A74D-893633439487}" destId="{25A2772C-5AB6-449D-9473-FB805EEA299D}" srcOrd="4" destOrd="0" parTransId="{3315EAF4-798B-426C-89C8-82B9516D0F77}" sibTransId="{90A02BE5-3F8D-48EE-BE9D-03629D2EA355}"/>
    <dgm:cxn modelId="{3A6A970E-D09B-479E-9D34-B7FD89501D86}" type="presOf" srcId="{7AA5F254-AD07-4E42-97D2-C98F147CF564}" destId="{7C86CA74-55D3-4085-B84F-0F9AE26C13FF}" srcOrd="0" destOrd="0" presId="urn:microsoft.com/office/officeart/2005/8/layout/lProcess3"/>
    <dgm:cxn modelId="{5405419B-C33B-45C4-B260-14E4E55CB9AC}" srcId="{8C3BDFDB-A797-48D2-A74D-893633439487}" destId="{AE2E69C4-B95B-494F-87C2-BBEDC9AC3248}" srcOrd="0" destOrd="0" parTransId="{281F4268-CF08-44CC-96E2-5DA5C9B82BDF}" sibTransId="{772400F1-A342-4A13-8278-243FCDDE5485}"/>
    <dgm:cxn modelId="{07F090B3-6F89-45CF-A94B-3DD158C85003}" type="presOf" srcId="{92225C82-1D4D-4816-BA9A-96BC321C45BE}" destId="{0ACB9A02-F802-4434-B929-FAE7D7445887}" srcOrd="0" destOrd="0" presId="urn:microsoft.com/office/officeart/2005/8/layout/lProcess3"/>
    <dgm:cxn modelId="{9329B871-655F-45EB-951E-D00DC77CDCE5}" type="presOf" srcId="{2177DDCA-961F-46BE-A8CE-E8601632855E}" destId="{DC830078-8901-489E-9E90-C7933AB2EFB5}" srcOrd="0" destOrd="0" presId="urn:microsoft.com/office/officeart/2005/8/layout/lProcess3"/>
    <dgm:cxn modelId="{4E0E804C-AEBA-48D8-AFBC-D6E527AABD30}" srcId="{8C3BDFDB-A797-48D2-A74D-893633439487}" destId="{7AA5F254-AD07-4E42-97D2-C98F147CF564}" srcOrd="5" destOrd="0" parTransId="{D6735986-BC46-403E-95EF-7412A8CFCF20}" sibTransId="{5768C9DB-98EA-4A48-9009-5E05351EF4DE}"/>
    <dgm:cxn modelId="{248F7166-6236-4BD3-B355-DFB79AF44840}" srcId="{8C3BDFDB-A797-48D2-A74D-893633439487}" destId="{2177DDCA-961F-46BE-A8CE-E8601632855E}" srcOrd="1" destOrd="0" parTransId="{1164CCFE-021A-49F1-BFC3-A8B4183B3030}" sibTransId="{11C6C149-C086-41EB-91BC-B0D770E9E331}"/>
    <dgm:cxn modelId="{214A9278-1DAC-4894-B922-E9F8582CB030}" type="presOf" srcId="{8C3BDFDB-A797-48D2-A74D-893633439487}" destId="{8C7B6D3D-29E9-490E-9080-FF6CE69D45F2}" srcOrd="0" destOrd="0" presId="urn:microsoft.com/office/officeart/2005/8/layout/lProcess3"/>
    <dgm:cxn modelId="{1E3D8479-D8DC-4F61-B3D8-50CBB4C77E85}" type="presOf" srcId="{379832F2-D5AA-4ACB-BCFE-B1C7A1BA5036}" destId="{753D1E10-4CC1-472E-9A2A-E52AA03BAB49}" srcOrd="0" destOrd="0" presId="urn:microsoft.com/office/officeart/2005/8/layout/lProcess3"/>
    <dgm:cxn modelId="{7512C98C-C0A5-4B40-934E-9E85151260F6}" srcId="{8C3BDFDB-A797-48D2-A74D-893633439487}" destId="{92225C82-1D4D-4816-BA9A-96BC321C45BE}" srcOrd="2" destOrd="0" parTransId="{D9684A74-753C-425C-9341-53A45F2F104C}" sibTransId="{474BD106-D99F-425C-B8B3-181C9D86112D}"/>
    <dgm:cxn modelId="{CA60B6D5-F2B1-484D-A9E0-A78CFE7AF694}" type="presOf" srcId="{25A2772C-5AB6-449D-9473-FB805EEA299D}" destId="{FE561EDF-7049-4BBD-94A5-676E881C39AF}" srcOrd="0" destOrd="0" presId="urn:microsoft.com/office/officeart/2005/8/layout/lProcess3"/>
    <dgm:cxn modelId="{C07DDDE6-4F9D-4140-A19A-60981020341D}" type="presOf" srcId="{AE2E69C4-B95B-494F-87C2-BBEDC9AC3248}" destId="{405018FA-6C4E-4A2F-BBF3-26C34E5D9FF7}" srcOrd="0" destOrd="0" presId="urn:microsoft.com/office/officeart/2005/8/layout/lProcess3"/>
    <dgm:cxn modelId="{55375240-D9A7-41E1-9A6E-BFE0C17B8BFA}" srcId="{8C3BDFDB-A797-48D2-A74D-893633439487}" destId="{379832F2-D5AA-4ACB-BCFE-B1C7A1BA5036}" srcOrd="3" destOrd="0" parTransId="{0726C56C-93BA-48F7-9E27-0E657AF11E73}" sibTransId="{F13B468E-0A11-401D-A6C1-401F952DA5AC}"/>
    <dgm:cxn modelId="{B73872CF-C0CE-4008-A001-813CAEFFDB15}" type="presParOf" srcId="{8C7B6D3D-29E9-490E-9080-FF6CE69D45F2}" destId="{29682F7C-0891-4055-A112-0ED1374FC9A2}" srcOrd="0" destOrd="0" presId="urn:microsoft.com/office/officeart/2005/8/layout/lProcess3"/>
    <dgm:cxn modelId="{1BD3AB04-F1F7-4478-8024-F7949A9A3559}" type="presParOf" srcId="{29682F7C-0891-4055-A112-0ED1374FC9A2}" destId="{405018FA-6C4E-4A2F-BBF3-26C34E5D9FF7}" srcOrd="0" destOrd="0" presId="urn:microsoft.com/office/officeart/2005/8/layout/lProcess3"/>
    <dgm:cxn modelId="{0B3715A5-CB07-4086-8F0D-F9E22A132E54}" type="presParOf" srcId="{8C7B6D3D-29E9-490E-9080-FF6CE69D45F2}" destId="{200FDE40-D4EA-45D1-8685-FF8932E43DA9}" srcOrd="1" destOrd="0" presId="urn:microsoft.com/office/officeart/2005/8/layout/lProcess3"/>
    <dgm:cxn modelId="{A952CAD3-7B6D-44D2-A0B8-0421696A52BC}" type="presParOf" srcId="{8C7B6D3D-29E9-490E-9080-FF6CE69D45F2}" destId="{C51D0818-1701-4AE4-BF03-290764699F30}" srcOrd="2" destOrd="0" presId="urn:microsoft.com/office/officeart/2005/8/layout/lProcess3"/>
    <dgm:cxn modelId="{8A8C9832-463B-461D-B325-4D56CA4E125A}" type="presParOf" srcId="{C51D0818-1701-4AE4-BF03-290764699F30}" destId="{DC830078-8901-489E-9E90-C7933AB2EFB5}" srcOrd="0" destOrd="0" presId="urn:microsoft.com/office/officeart/2005/8/layout/lProcess3"/>
    <dgm:cxn modelId="{04315206-89C0-4DF9-A0EA-AE057A2F7575}" type="presParOf" srcId="{8C7B6D3D-29E9-490E-9080-FF6CE69D45F2}" destId="{23ADC8B7-92B6-46CC-BBC0-596DFBD4B5F0}" srcOrd="3" destOrd="0" presId="urn:microsoft.com/office/officeart/2005/8/layout/lProcess3"/>
    <dgm:cxn modelId="{A51733C0-34EA-4F14-9FAB-F97647F132E1}" type="presParOf" srcId="{8C7B6D3D-29E9-490E-9080-FF6CE69D45F2}" destId="{CD97EE74-40B5-4F50-9138-EC092F746AC0}" srcOrd="4" destOrd="0" presId="urn:microsoft.com/office/officeart/2005/8/layout/lProcess3"/>
    <dgm:cxn modelId="{4D5327AE-FF3A-4621-A901-B9DBDDCB4F13}" type="presParOf" srcId="{CD97EE74-40B5-4F50-9138-EC092F746AC0}" destId="{0ACB9A02-F802-4434-B929-FAE7D7445887}" srcOrd="0" destOrd="0" presId="urn:microsoft.com/office/officeart/2005/8/layout/lProcess3"/>
    <dgm:cxn modelId="{56E13958-7836-4838-BAB3-1A8068F22031}" type="presParOf" srcId="{8C7B6D3D-29E9-490E-9080-FF6CE69D45F2}" destId="{E59BC506-FC81-42FC-B718-B7C0F6D18F69}" srcOrd="5" destOrd="0" presId="urn:microsoft.com/office/officeart/2005/8/layout/lProcess3"/>
    <dgm:cxn modelId="{79576722-C3F2-4123-801B-08A949E4AC09}" type="presParOf" srcId="{8C7B6D3D-29E9-490E-9080-FF6CE69D45F2}" destId="{DA5984B9-A8D1-4700-8296-5177D48AF649}" srcOrd="6" destOrd="0" presId="urn:microsoft.com/office/officeart/2005/8/layout/lProcess3"/>
    <dgm:cxn modelId="{373F3796-D49C-48A5-9CB0-D4D2C01AE46D}" type="presParOf" srcId="{DA5984B9-A8D1-4700-8296-5177D48AF649}" destId="{753D1E10-4CC1-472E-9A2A-E52AA03BAB49}" srcOrd="0" destOrd="0" presId="urn:microsoft.com/office/officeart/2005/8/layout/lProcess3"/>
    <dgm:cxn modelId="{0C49DDD9-98A0-4465-B43C-4EE0137C0AFD}" type="presParOf" srcId="{8C7B6D3D-29E9-490E-9080-FF6CE69D45F2}" destId="{E65CFF38-A356-422D-AAFE-E853F9462C1C}" srcOrd="7" destOrd="0" presId="urn:microsoft.com/office/officeart/2005/8/layout/lProcess3"/>
    <dgm:cxn modelId="{55E9F380-0DE6-48E9-8517-28662BE49DFB}" type="presParOf" srcId="{8C7B6D3D-29E9-490E-9080-FF6CE69D45F2}" destId="{31BEF4B2-C27A-41D5-BE88-63118ECEE953}" srcOrd="8" destOrd="0" presId="urn:microsoft.com/office/officeart/2005/8/layout/lProcess3"/>
    <dgm:cxn modelId="{0D7D6FFD-0761-4AB4-B4AD-98AA351A0F53}" type="presParOf" srcId="{31BEF4B2-C27A-41D5-BE88-63118ECEE953}" destId="{FE561EDF-7049-4BBD-94A5-676E881C39AF}" srcOrd="0" destOrd="0" presId="urn:microsoft.com/office/officeart/2005/8/layout/lProcess3"/>
    <dgm:cxn modelId="{5B93F501-EE4E-455A-9790-5044F54CA465}" type="presParOf" srcId="{8C7B6D3D-29E9-490E-9080-FF6CE69D45F2}" destId="{8F08F884-697D-40AE-9AA1-A9912D3113EC}" srcOrd="9" destOrd="0" presId="urn:microsoft.com/office/officeart/2005/8/layout/lProcess3"/>
    <dgm:cxn modelId="{8CDFCDA5-6411-4250-A73D-296A37C1FC02}" type="presParOf" srcId="{8C7B6D3D-29E9-490E-9080-FF6CE69D45F2}" destId="{B5AFD811-4922-4C3C-A5C2-152E78C36546}" srcOrd="10" destOrd="0" presId="urn:microsoft.com/office/officeart/2005/8/layout/lProcess3"/>
    <dgm:cxn modelId="{6830BC82-D6BE-4C3C-93D7-12293F3BFFED}" type="presParOf" srcId="{B5AFD811-4922-4C3C-A5C2-152E78C36546}" destId="{7C86CA74-55D3-4085-B84F-0F9AE26C13F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275A97DC-48FF-47C6-B118-116DB834905E}" type="doc">
      <dgm:prSet loTypeId="urn:microsoft.com/office/officeart/2005/8/layout/rings+Icon" loCatId="officeonline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A5B1EF8-EFC8-4341-8778-0AD4E027A8F6}">
      <dgm:prSet custT="1"/>
      <dgm:spPr/>
      <dgm:t>
        <a:bodyPr/>
        <a:lstStyle/>
        <a:p>
          <a:pPr rtl="0"/>
          <a:r>
            <a:rPr lang="en-US" sz="12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This project focused on inventing and presenting modern tech </a:t>
          </a:r>
          <a:r>
            <a:rPr lang="en-US" sz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products</a:t>
          </a:r>
          <a:endParaRPr lang="en-US" sz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625337F-DF3B-435F-9281-E001CF3AE4CB}" type="parTrans" cxnId="{BADBA1FE-71C2-407A-97DE-C335656FD16B}">
      <dgm:prSet/>
      <dgm:spPr/>
      <dgm:t>
        <a:bodyPr/>
        <a:lstStyle/>
        <a:p>
          <a:endParaRPr lang="en-US"/>
        </a:p>
      </dgm:t>
    </dgm:pt>
    <dgm:pt modelId="{6301B62F-EF76-4000-AAD8-637B78BA5F50}" type="sibTrans" cxnId="{BADBA1FE-71C2-407A-97DE-C335656FD16B}">
      <dgm:prSet/>
      <dgm:spPr/>
      <dgm:t>
        <a:bodyPr/>
        <a:lstStyle/>
        <a:p>
          <a:endParaRPr lang="en-US"/>
        </a:p>
      </dgm:t>
    </dgm:pt>
    <dgm:pt modelId="{1B612DCE-00F3-4D20-8593-1CB34722EE08}">
      <dgm:prSet custT="1"/>
      <dgm:spPr/>
      <dgm:t>
        <a:bodyPr/>
        <a:lstStyle/>
        <a:p>
          <a:pPr rtl="0"/>
          <a:r>
            <a:rPr lang="en-US" sz="12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 professional website was designed to showcase the products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409F0D3-4269-46C1-9941-3DBB09FCADD9}" type="parTrans" cxnId="{27292340-4561-47EA-BC13-E63738EF8C24}">
      <dgm:prSet/>
      <dgm:spPr/>
      <dgm:t>
        <a:bodyPr/>
        <a:lstStyle/>
        <a:p>
          <a:endParaRPr lang="en-US"/>
        </a:p>
      </dgm:t>
    </dgm:pt>
    <dgm:pt modelId="{11B48E6C-4F29-4E50-BDCB-9C272EA2B273}" type="sibTrans" cxnId="{27292340-4561-47EA-BC13-E63738EF8C24}">
      <dgm:prSet/>
      <dgm:spPr/>
      <dgm:t>
        <a:bodyPr/>
        <a:lstStyle/>
        <a:p>
          <a:endParaRPr lang="en-US"/>
        </a:p>
      </dgm:t>
    </dgm:pt>
    <dgm:pt modelId="{FC2B4C83-D462-4BC1-89D7-80E838137FCE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data and charts helped analyze user interest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3501927-16EE-47C1-93A6-F6C3A74C8F30}" type="parTrans" cxnId="{2320D970-69FC-41AB-AC50-2771D0E0DFF8}">
      <dgm:prSet/>
      <dgm:spPr/>
      <dgm:t>
        <a:bodyPr/>
        <a:lstStyle/>
        <a:p>
          <a:endParaRPr lang="en-US"/>
        </a:p>
      </dgm:t>
    </dgm:pt>
    <dgm:pt modelId="{525AFA07-4296-44A1-9C2A-15D1421B7D3C}" type="sibTrans" cxnId="{2320D970-69FC-41AB-AC50-2771D0E0DFF8}">
      <dgm:prSet/>
      <dgm:spPr/>
      <dgm:t>
        <a:bodyPr/>
        <a:lstStyle/>
        <a:p>
          <a:endParaRPr lang="en-US"/>
        </a:p>
      </dgm:t>
    </dgm:pt>
    <dgm:pt modelId="{6890DCD8-8F1C-417B-AF0E-2092DA60831A}">
      <dgm:prSet custT="1"/>
      <dgm:spPr/>
      <dgm:t>
        <a:bodyPr/>
        <a:lstStyle/>
        <a:p>
          <a:pPr rtl="0"/>
          <a:r>
            <a:rPr lang="en-US" sz="12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 decisions ensured a clean, futuristic, and user-friendly layout</a:t>
          </a:r>
          <a:endParaRPr lang="en-US" sz="12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80F7E9C-B1E6-4A33-9930-E452641E480A}" type="parTrans" cxnId="{A0C27FA2-B329-401E-A68D-E47E5D4A17B2}">
      <dgm:prSet/>
      <dgm:spPr/>
      <dgm:t>
        <a:bodyPr/>
        <a:lstStyle/>
        <a:p>
          <a:endParaRPr lang="en-US"/>
        </a:p>
      </dgm:t>
    </dgm:pt>
    <dgm:pt modelId="{23F285C3-D0F6-414C-84EE-637F5B413CBF}" type="sibTrans" cxnId="{A0C27FA2-B329-401E-A68D-E47E5D4A17B2}">
      <dgm:prSet/>
      <dgm:spPr/>
      <dgm:t>
        <a:bodyPr/>
        <a:lstStyle/>
        <a:p>
          <a:endParaRPr lang="en-US"/>
        </a:p>
      </dgm:t>
    </dgm:pt>
    <dgm:pt modelId="{01B5D282-C8E0-4345-A19B-681054487A0A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Overall, the project combined creativity, technical skills, and analysis</a:t>
          </a:r>
          <a:endParaRPr lang="en-US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C60AC92-C1B3-40FB-92C4-312D3E98B7A7}" type="parTrans" cxnId="{29F7D7D9-EEFC-49E3-8E4D-8B7C9C1830AA}">
      <dgm:prSet/>
      <dgm:spPr/>
      <dgm:t>
        <a:bodyPr/>
        <a:lstStyle/>
        <a:p>
          <a:endParaRPr lang="en-US"/>
        </a:p>
      </dgm:t>
    </dgm:pt>
    <dgm:pt modelId="{E4902EAE-21F1-4836-ADE7-86295954BAB7}" type="sibTrans" cxnId="{29F7D7D9-EEFC-49E3-8E4D-8B7C9C1830AA}">
      <dgm:prSet/>
      <dgm:spPr/>
      <dgm:t>
        <a:bodyPr/>
        <a:lstStyle/>
        <a:p>
          <a:endParaRPr lang="en-US"/>
        </a:p>
      </dgm:t>
    </dgm:pt>
    <dgm:pt modelId="{A082B413-3234-4C8B-BAD6-A18E37A87F84}" type="pres">
      <dgm:prSet presAssocID="{275A97DC-48FF-47C6-B118-116DB834905E}" presName="Name0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B5A4B5-08BB-4FD3-AF4F-14B8831B6BA7}" type="pres">
      <dgm:prSet presAssocID="{275A97DC-48FF-47C6-B118-116DB834905E}" presName="ellipse1" presStyleLbl="vennNode1" presStyleIdx="0" presStyleCnt="5" custLinFactNeighborX="-1433" custLinFactNeighborY="-14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4C713F-A520-4E5B-B0CD-CF5B06E72863}" type="pres">
      <dgm:prSet presAssocID="{275A97DC-48FF-47C6-B118-116DB834905E}" presName="ellipse2" presStyleLbl="vennNode1" presStyleIdx="1" presStyleCnt="5" custLinFactNeighborX="-2289" custLinFactNeighborY="43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B2426B-C89B-4040-833C-9C344B98E85E}" type="pres">
      <dgm:prSet presAssocID="{275A97DC-48FF-47C6-B118-116DB834905E}" presName="ellipse3" presStyleLbl="venn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7DDC50-CE26-43A6-B560-31E0CF643816}" type="pres">
      <dgm:prSet presAssocID="{275A97DC-48FF-47C6-B118-116DB834905E}" presName="ellipse4" presStyleLbl="vennNode1" presStyleIdx="3" presStyleCnt="5" custLinFactNeighborX="32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9EEB4D-2D77-41C6-A2BD-55A11CD9A09B}" type="pres">
      <dgm:prSet presAssocID="{275A97DC-48FF-47C6-B118-116DB834905E}" presName="ellipse5" presStyleLbl="venn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E751FC3-177A-445C-9602-0530FA3F73B2}" type="presOf" srcId="{1A5B1EF8-EFC8-4341-8778-0AD4E027A8F6}" destId="{3CB5A4B5-08BB-4FD3-AF4F-14B8831B6BA7}" srcOrd="0" destOrd="0" presId="urn:microsoft.com/office/officeart/2005/8/layout/rings+Icon"/>
    <dgm:cxn modelId="{BADBA1FE-71C2-407A-97DE-C335656FD16B}" srcId="{275A97DC-48FF-47C6-B118-116DB834905E}" destId="{1A5B1EF8-EFC8-4341-8778-0AD4E027A8F6}" srcOrd="0" destOrd="0" parTransId="{9625337F-DF3B-435F-9281-E001CF3AE4CB}" sibTransId="{6301B62F-EF76-4000-AAD8-637B78BA5F50}"/>
    <dgm:cxn modelId="{321E5D34-E899-4DF2-8A68-432499BC3D21}" type="presOf" srcId="{FC2B4C83-D462-4BC1-89D7-80E838137FCE}" destId="{D9B2426B-C89B-4040-833C-9C344B98E85E}" srcOrd="0" destOrd="0" presId="urn:microsoft.com/office/officeart/2005/8/layout/rings+Icon"/>
    <dgm:cxn modelId="{2320D970-69FC-41AB-AC50-2771D0E0DFF8}" srcId="{275A97DC-48FF-47C6-B118-116DB834905E}" destId="{FC2B4C83-D462-4BC1-89D7-80E838137FCE}" srcOrd="2" destOrd="0" parTransId="{E3501927-16EE-47C1-93A6-F6C3A74C8F30}" sibTransId="{525AFA07-4296-44A1-9C2A-15D1421B7D3C}"/>
    <dgm:cxn modelId="{A0C27FA2-B329-401E-A68D-E47E5D4A17B2}" srcId="{275A97DC-48FF-47C6-B118-116DB834905E}" destId="{6890DCD8-8F1C-417B-AF0E-2092DA60831A}" srcOrd="3" destOrd="0" parTransId="{A80F7E9C-B1E6-4A33-9930-E452641E480A}" sibTransId="{23F285C3-D0F6-414C-84EE-637F5B413CBF}"/>
    <dgm:cxn modelId="{76BE11CE-9705-47DF-9729-26AF42AF2BC4}" type="presOf" srcId="{275A97DC-48FF-47C6-B118-116DB834905E}" destId="{A082B413-3234-4C8B-BAD6-A18E37A87F84}" srcOrd="0" destOrd="0" presId="urn:microsoft.com/office/officeart/2005/8/layout/rings+Icon"/>
    <dgm:cxn modelId="{27292340-4561-47EA-BC13-E63738EF8C24}" srcId="{275A97DC-48FF-47C6-B118-116DB834905E}" destId="{1B612DCE-00F3-4D20-8593-1CB34722EE08}" srcOrd="1" destOrd="0" parTransId="{1409F0D3-4269-46C1-9941-3DBB09FCADD9}" sibTransId="{11B48E6C-4F29-4E50-BDCB-9C272EA2B273}"/>
    <dgm:cxn modelId="{29F7D7D9-EEFC-49E3-8E4D-8B7C9C1830AA}" srcId="{275A97DC-48FF-47C6-B118-116DB834905E}" destId="{01B5D282-C8E0-4345-A19B-681054487A0A}" srcOrd="4" destOrd="0" parTransId="{AC60AC92-C1B3-40FB-92C4-312D3E98B7A7}" sibTransId="{E4902EAE-21F1-4836-ADE7-86295954BAB7}"/>
    <dgm:cxn modelId="{FA1FE79D-6094-4BC8-9F4A-FB9D9C5427A2}" type="presOf" srcId="{6890DCD8-8F1C-417B-AF0E-2092DA60831A}" destId="{BD7DDC50-CE26-43A6-B560-31E0CF643816}" srcOrd="0" destOrd="0" presId="urn:microsoft.com/office/officeart/2005/8/layout/rings+Icon"/>
    <dgm:cxn modelId="{CB583DD8-B314-4255-AAD9-5D1FFE420BF7}" type="presOf" srcId="{01B5D282-C8E0-4345-A19B-681054487A0A}" destId="{F59EEB4D-2D77-41C6-A2BD-55A11CD9A09B}" srcOrd="0" destOrd="0" presId="urn:microsoft.com/office/officeart/2005/8/layout/rings+Icon"/>
    <dgm:cxn modelId="{EE53F4F2-6CCE-411D-86A5-D43BE463F734}" type="presOf" srcId="{1B612DCE-00F3-4D20-8593-1CB34722EE08}" destId="{114C713F-A520-4E5B-B0CD-CF5B06E72863}" srcOrd="0" destOrd="0" presId="urn:microsoft.com/office/officeart/2005/8/layout/rings+Icon"/>
    <dgm:cxn modelId="{99F8AC83-7A09-4FB9-8D4F-BAF94C382B6B}" type="presParOf" srcId="{A082B413-3234-4C8B-BAD6-A18E37A87F84}" destId="{3CB5A4B5-08BB-4FD3-AF4F-14B8831B6BA7}" srcOrd="0" destOrd="0" presId="urn:microsoft.com/office/officeart/2005/8/layout/rings+Icon"/>
    <dgm:cxn modelId="{390F5B8B-21F1-45C7-9775-92A7A5F3411F}" type="presParOf" srcId="{A082B413-3234-4C8B-BAD6-A18E37A87F84}" destId="{114C713F-A520-4E5B-B0CD-CF5B06E72863}" srcOrd="1" destOrd="0" presId="urn:microsoft.com/office/officeart/2005/8/layout/rings+Icon"/>
    <dgm:cxn modelId="{636FFFC3-6002-409F-A29F-21BC9DD1AABB}" type="presParOf" srcId="{A082B413-3234-4C8B-BAD6-A18E37A87F84}" destId="{D9B2426B-C89B-4040-833C-9C344B98E85E}" srcOrd="2" destOrd="0" presId="urn:microsoft.com/office/officeart/2005/8/layout/rings+Icon"/>
    <dgm:cxn modelId="{B53AB16B-F1C6-45A9-9747-61C1377F9E95}" type="presParOf" srcId="{A082B413-3234-4C8B-BAD6-A18E37A87F84}" destId="{BD7DDC50-CE26-43A6-B560-31E0CF643816}" srcOrd="3" destOrd="0" presId="urn:microsoft.com/office/officeart/2005/8/layout/rings+Icon"/>
    <dgm:cxn modelId="{1F016A48-89E6-4ACC-A9D9-CAB5648F6771}" type="presParOf" srcId="{A082B413-3234-4C8B-BAD6-A18E37A87F84}" destId="{F59EEB4D-2D77-41C6-A2BD-55A11CD9A09B}" srcOrd="4" destOrd="0" presId="urn:microsoft.com/office/officeart/2005/8/layout/rings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6E7460B6-F950-4F6D-9AD4-8526E22CD7CB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3BB34C-9121-4B04-8104-3FD5879E9C54}">
      <dgm:prSet custT="1"/>
      <dgm:spPr/>
      <dgm:t>
        <a:bodyPr/>
        <a:lstStyle/>
        <a:p>
          <a:pPr rtl="0"/>
          <a:r>
            <a:rPr lang="en-US" sz="2400" b="1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Wrapping Up: </a:t>
          </a:r>
          <a:endParaRPr lang="en-US" sz="2400" b="1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3B184CB-3A7B-4824-9AA0-2B4F06EADDBD}" type="parTrans" cxnId="{9FA6776B-7F03-4398-9E5F-02F462BF3207}">
      <dgm:prSet/>
      <dgm:spPr/>
      <dgm:t>
        <a:bodyPr/>
        <a:lstStyle/>
        <a:p>
          <a:endParaRPr lang="en-US"/>
        </a:p>
      </dgm:t>
    </dgm:pt>
    <dgm:pt modelId="{420E5F48-456F-4FE7-9DE3-A958D051800B}" type="sibTrans" cxnId="{9FA6776B-7F03-4398-9E5F-02F462BF3207}">
      <dgm:prSet/>
      <dgm:spPr/>
      <dgm:t>
        <a:bodyPr/>
        <a:lstStyle/>
        <a:p>
          <a:endParaRPr lang="en-US"/>
        </a:p>
      </dgm:t>
    </dgm:pt>
    <dgm:pt modelId="{EBBB8669-6317-4B54-A552-BF1E38742A55}" type="pres">
      <dgm:prSet presAssocID="{6E7460B6-F950-4F6D-9AD4-8526E22CD7C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005F96E-9636-41D1-83F1-244AF8D0BE87}" type="pres">
      <dgm:prSet presAssocID="{6E7460B6-F950-4F6D-9AD4-8526E22CD7CB}" presName="dummy" presStyleCnt="0"/>
      <dgm:spPr/>
    </dgm:pt>
    <dgm:pt modelId="{E7978F17-0DF2-4175-BA15-0BA7A0BDF7F9}" type="pres">
      <dgm:prSet presAssocID="{6E7460B6-F950-4F6D-9AD4-8526E22CD7CB}" presName="linH" presStyleCnt="0"/>
      <dgm:spPr/>
    </dgm:pt>
    <dgm:pt modelId="{F3D567AC-5DE0-4493-9768-B814CFDF4FD1}" type="pres">
      <dgm:prSet presAssocID="{6E7460B6-F950-4F6D-9AD4-8526E22CD7CB}" presName="padding1" presStyleCnt="0"/>
      <dgm:spPr/>
    </dgm:pt>
    <dgm:pt modelId="{9151EEF0-D1C5-4EA0-AA5B-2AEC6F390C0C}" type="pres">
      <dgm:prSet presAssocID="{B03BB34C-9121-4B04-8104-3FD5879E9C54}" presName="linV" presStyleCnt="0"/>
      <dgm:spPr/>
    </dgm:pt>
    <dgm:pt modelId="{064FCC2C-E531-468E-8B81-F34AFF1676FE}" type="pres">
      <dgm:prSet presAssocID="{B03BB34C-9121-4B04-8104-3FD5879E9C54}" presName="spVertical1" presStyleCnt="0"/>
      <dgm:spPr/>
    </dgm:pt>
    <dgm:pt modelId="{14531040-AD8F-4349-AF16-37811132A4B9}" type="pres">
      <dgm:prSet presAssocID="{B03BB34C-9121-4B04-8104-3FD5879E9C54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49F2FD-F6C7-4EAF-B43A-CF73DC9FF60E}" type="pres">
      <dgm:prSet presAssocID="{B03BB34C-9121-4B04-8104-3FD5879E9C54}" presName="spVertical2" presStyleCnt="0"/>
      <dgm:spPr/>
    </dgm:pt>
    <dgm:pt modelId="{CBBA8ACA-4934-408D-884E-777F7432DD6D}" type="pres">
      <dgm:prSet presAssocID="{B03BB34C-9121-4B04-8104-3FD5879E9C54}" presName="spVertical3" presStyleCnt="0"/>
      <dgm:spPr/>
    </dgm:pt>
    <dgm:pt modelId="{D24A3A19-920F-478A-A316-097F3CCE26B6}" type="pres">
      <dgm:prSet presAssocID="{6E7460B6-F950-4F6D-9AD4-8526E22CD7CB}" presName="padding2" presStyleCnt="0"/>
      <dgm:spPr/>
    </dgm:pt>
    <dgm:pt modelId="{27D6A039-CB9A-43F6-A2B7-E6FC9D018D28}" type="pres">
      <dgm:prSet presAssocID="{6E7460B6-F950-4F6D-9AD4-8526E22CD7CB}" presName="negArrow" presStyleCnt="0"/>
      <dgm:spPr/>
    </dgm:pt>
    <dgm:pt modelId="{42E3D9E7-A031-4E0B-AAEF-49C2C29B0AB8}" type="pres">
      <dgm:prSet presAssocID="{6E7460B6-F950-4F6D-9AD4-8526E22CD7CB}" presName="backgroundArrow" presStyleLbl="node1" presStyleIdx="0" presStyleCnt="1" custLinFactNeighborX="3440" custLinFactNeighborY="14291"/>
      <dgm:spPr/>
    </dgm:pt>
  </dgm:ptLst>
  <dgm:cxnLst>
    <dgm:cxn modelId="{36A7429F-4FF7-46CF-A6C3-393EA318DC13}" type="presOf" srcId="{B03BB34C-9121-4B04-8104-3FD5879E9C54}" destId="{14531040-AD8F-4349-AF16-37811132A4B9}" srcOrd="0" destOrd="0" presId="urn:microsoft.com/office/officeart/2005/8/layout/hProcess3"/>
    <dgm:cxn modelId="{8B642C06-C5C9-432E-A6B6-66A3DF37C4C6}" type="presOf" srcId="{6E7460B6-F950-4F6D-9AD4-8526E22CD7CB}" destId="{EBBB8669-6317-4B54-A552-BF1E38742A55}" srcOrd="0" destOrd="0" presId="urn:microsoft.com/office/officeart/2005/8/layout/hProcess3"/>
    <dgm:cxn modelId="{9FA6776B-7F03-4398-9E5F-02F462BF3207}" srcId="{6E7460B6-F950-4F6D-9AD4-8526E22CD7CB}" destId="{B03BB34C-9121-4B04-8104-3FD5879E9C54}" srcOrd="0" destOrd="0" parTransId="{A3B184CB-3A7B-4824-9AA0-2B4F06EADDBD}" sibTransId="{420E5F48-456F-4FE7-9DE3-A958D051800B}"/>
    <dgm:cxn modelId="{0BA7236C-B5A4-423F-A353-725EBFC81511}" type="presParOf" srcId="{EBBB8669-6317-4B54-A552-BF1E38742A55}" destId="{A005F96E-9636-41D1-83F1-244AF8D0BE87}" srcOrd="0" destOrd="0" presId="urn:microsoft.com/office/officeart/2005/8/layout/hProcess3"/>
    <dgm:cxn modelId="{9D18F2C0-3C20-44AF-9C5D-4793B5DBDD98}" type="presParOf" srcId="{EBBB8669-6317-4B54-A552-BF1E38742A55}" destId="{E7978F17-0DF2-4175-BA15-0BA7A0BDF7F9}" srcOrd="1" destOrd="0" presId="urn:microsoft.com/office/officeart/2005/8/layout/hProcess3"/>
    <dgm:cxn modelId="{2FC1E414-FF12-43D5-9286-6D099CD37DF9}" type="presParOf" srcId="{E7978F17-0DF2-4175-BA15-0BA7A0BDF7F9}" destId="{F3D567AC-5DE0-4493-9768-B814CFDF4FD1}" srcOrd="0" destOrd="0" presId="urn:microsoft.com/office/officeart/2005/8/layout/hProcess3"/>
    <dgm:cxn modelId="{D16A10F5-73A3-4043-860A-CC317EA0150C}" type="presParOf" srcId="{E7978F17-0DF2-4175-BA15-0BA7A0BDF7F9}" destId="{9151EEF0-D1C5-4EA0-AA5B-2AEC6F390C0C}" srcOrd="1" destOrd="0" presId="urn:microsoft.com/office/officeart/2005/8/layout/hProcess3"/>
    <dgm:cxn modelId="{63B965BF-28A8-4574-92A4-5C640EB9B8CC}" type="presParOf" srcId="{9151EEF0-D1C5-4EA0-AA5B-2AEC6F390C0C}" destId="{064FCC2C-E531-468E-8B81-F34AFF1676FE}" srcOrd="0" destOrd="0" presId="urn:microsoft.com/office/officeart/2005/8/layout/hProcess3"/>
    <dgm:cxn modelId="{984631B2-ED75-4A6D-A2DC-74E223915ED1}" type="presParOf" srcId="{9151EEF0-D1C5-4EA0-AA5B-2AEC6F390C0C}" destId="{14531040-AD8F-4349-AF16-37811132A4B9}" srcOrd="1" destOrd="0" presId="urn:microsoft.com/office/officeart/2005/8/layout/hProcess3"/>
    <dgm:cxn modelId="{3ACFE36A-EBF0-48AF-AF6D-10426C0EF7BE}" type="presParOf" srcId="{9151EEF0-D1C5-4EA0-AA5B-2AEC6F390C0C}" destId="{9349F2FD-F6C7-4EAF-B43A-CF73DC9FF60E}" srcOrd="2" destOrd="0" presId="urn:microsoft.com/office/officeart/2005/8/layout/hProcess3"/>
    <dgm:cxn modelId="{57A8E628-D63B-42A1-8C26-1A4EE84F8E13}" type="presParOf" srcId="{9151EEF0-D1C5-4EA0-AA5B-2AEC6F390C0C}" destId="{CBBA8ACA-4934-408D-884E-777F7432DD6D}" srcOrd="3" destOrd="0" presId="urn:microsoft.com/office/officeart/2005/8/layout/hProcess3"/>
    <dgm:cxn modelId="{39289524-1F9B-4DFA-8955-57B1A6ADF4DA}" type="presParOf" srcId="{E7978F17-0DF2-4175-BA15-0BA7A0BDF7F9}" destId="{D24A3A19-920F-478A-A316-097F3CCE26B6}" srcOrd="2" destOrd="0" presId="urn:microsoft.com/office/officeart/2005/8/layout/hProcess3"/>
    <dgm:cxn modelId="{B2F37594-2009-46BE-90D7-2EA7027C944E}" type="presParOf" srcId="{E7978F17-0DF2-4175-BA15-0BA7A0BDF7F9}" destId="{27D6A039-CB9A-43F6-A2B7-E6FC9D018D28}" srcOrd="3" destOrd="0" presId="urn:microsoft.com/office/officeart/2005/8/layout/hProcess3"/>
    <dgm:cxn modelId="{033219FC-44DE-42CF-B0B7-42C4E27D82F2}" type="presParOf" srcId="{E7978F17-0DF2-4175-BA15-0BA7A0BDF7F9}" destId="{42E3D9E7-A031-4E0B-AAEF-49C2C29B0AB8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DD10CF-5A79-41AE-8BC2-BA56F32ABC55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133923-777B-4332-983B-67173E955FFF}">
      <dgm:prSet custT="1"/>
      <dgm:spPr/>
      <dgm:t>
        <a:bodyPr/>
        <a:lstStyle/>
        <a:p>
          <a:pPr rtl="0"/>
          <a:r>
            <a: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Introduces the project and tech vision</a:t>
          </a:r>
          <a:endParaRPr lang="en-US" sz="1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89A1480-6BD2-4B03-A437-964BC1B7417A}" type="parTrans" cxnId="{BBDB5622-FF2B-4F91-9E03-D89C3A7D4427}">
      <dgm:prSet/>
      <dgm:spPr/>
      <dgm:t>
        <a:bodyPr/>
        <a:lstStyle/>
        <a:p>
          <a:endParaRPr lang="en-US"/>
        </a:p>
      </dgm:t>
    </dgm:pt>
    <dgm:pt modelId="{F357EF38-49C7-482A-8911-0A0B044179DE}" type="sibTrans" cxnId="{BBDB5622-FF2B-4F91-9E03-D89C3A7D4427}">
      <dgm:prSet/>
      <dgm:spPr/>
      <dgm:t>
        <a:bodyPr/>
        <a:lstStyle/>
        <a:p>
          <a:endParaRPr lang="en-US"/>
        </a:p>
      </dgm:t>
    </dgm:pt>
    <dgm:pt modelId="{C87D5AAD-44E6-494D-AC1E-50C3CDF6B2C7}">
      <dgm:prSet custT="1"/>
      <dgm:spPr/>
      <dgm:t>
        <a:bodyPr/>
        <a:lstStyle/>
        <a:p>
          <a:pPr rtl="0"/>
          <a:r>
            <a: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Displays featured products clearly</a:t>
          </a:r>
          <a:endParaRPr lang="en-US" sz="1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D96214-5707-4009-A37B-C6B31A11DF9F}" type="parTrans" cxnId="{F9145104-2C98-4FE6-84E7-708E7C5545DF}">
      <dgm:prSet/>
      <dgm:spPr/>
      <dgm:t>
        <a:bodyPr/>
        <a:lstStyle/>
        <a:p>
          <a:endParaRPr lang="en-US"/>
        </a:p>
      </dgm:t>
    </dgm:pt>
    <dgm:pt modelId="{D990F576-CE98-44B7-8A90-EF7FDF782BCA}" type="sibTrans" cxnId="{F9145104-2C98-4FE6-84E7-708E7C5545DF}">
      <dgm:prSet/>
      <dgm:spPr/>
      <dgm:t>
        <a:bodyPr/>
        <a:lstStyle/>
        <a:p>
          <a:endParaRPr lang="en-US"/>
        </a:p>
      </dgm:t>
    </dgm:pt>
    <dgm:pt modelId="{FE591611-7C76-4ED3-B9AE-13699503414C}">
      <dgm:prSet/>
      <dgm:spPr/>
      <dgm:t>
        <a:bodyPr/>
        <a:lstStyle/>
        <a:p>
          <a:pPr rtl="0"/>
          <a:r>
            <a: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Clean, modern, and futuristic design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3431DC-FDB4-4085-8C9B-2F925DE833F6}" type="parTrans" cxnId="{0E5864A4-A5A1-4E61-850E-75208A95E830}">
      <dgm:prSet/>
      <dgm:spPr/>
      <dgm:t>
        <a:bodyPr/>
        <a:lstStyle/>
        <a:p>
          <a:endParaRPr lang="en-US"/>
        </a:p>
      </dgm:t>
    </dgm:pt>
    <dgm:pt modelId="{241CF2AE-300A-4121-B317-B48D4EBF7AD5}" type="sibTrans" cxnId="{0E5864A4-A5A1-4E61-850E-75208A95E830}">
      <dgm:prSet/>
      <dgm:spPr/>
      <dgm:t>
        <a:bodyPr/>
        <a:lstStyle/>
        <a:p>
          <a:endParaRPr lang="en-US"/>
        </a:p>
      </dgm:t>
    </dgm:pt>
    <dgm:pt modelId="{D87AB9B6-6EA1-4015-A6EF-7EC9F2D9D13E}" type="pres">
      <dgm:prSet presAssocID="{35DD10CF-5A79-41AE-8BC2-BA56F32ABC5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B3C44CE-ECE7-4230-91D8-45EB3BDB7A03}" type="pres">
      <dgm:prSet presAssocID="{8D133923-777B-4332-983B-67173E955FFF}" presName="root" presStyleCnt="0"/>
      <dgm:spPr/>
    </dgm:pt>
    <dgm:pt modelId="{1883C137-8832-4C32-9BD0-99779A495105}" type="pres">
      <dgm:prSet presAssocID="{8D133923-777B-4332-983B-67173E955FFF}" presName="rootComposite" presStyleCnt="0"/>
      <dgm:spPr/>
    </dgm:pt>
    <dgm:pt modelId="{489BA4D5-D9A4-4D89-A029-D7546D2FFEDE}" type="pres">
      <dgm:prSet presAssocID="{8D133923-777B-4332-983B-67173E955FFF}" presName="rootText" presStyleLbl="node1" presStyleIdx="0" presStyleCnt="3"/>
      <dgm:spPr/>
      <dgm:t>
        <a:bodyPr/>
        <a:lstStyle/>
        <a:p>
          <a:endParaRPr lang="en-US"/>
        </a:p>
      </dgm:t>
    </dgm:pt>
    <dgm:pt modelId="{17EC0DF4-DF74-4B49-A2AD-A6CA56F529DB}" type="pres">
      <dgm:prSet presAssocID="{8D133923-777B-4332-983B-67173E955FFF}" presName="rootConnector" presStyleLbl="node1" presStyleIdx="0" presStyleCnt="3"/>
      <dgm:spPr/>
      <dgm:t>
        <a:bodyPr/>
        <a:lstStyle/>
        <a:p>
          <a:endParaRPr lang="en-US"/>
        </a:p>
      </dgm:t>
    </dgm:pt>
    <dgm:pt modelId="{9B764C71-22AE-49E4-857E-B03B8AC7BE93}" type="pres">
      <dgm:prSet presAssocID="{8D133923-777B-4332-983B-67173E955FFF}" presName="childShape" presStyleCnt="0"/>
      <dgm:spPr/>
    </dgm:pt>
    <dgm:pt modelId="{B9FF1342-273B-45AD-847A-2799E41465FA}" type="pres">
      <dgm:prSet presAssocID="{C87D5AAD-44E6-494D-AC1E-50C3CDF6B2C7}" presName="root" presStyleCnt="0"/>
      <dgm:spPr/>
    </dgm:pt>
    <dgm:pt modelId="{7E2D5144-56FA-4791-B070-AF6EC085E6CE}" type="pres">
      <dgm:prSet presAssocID="{C87D5AAD-44E6-494D-AC1E-50C3CDF6B2C7}" presName="rootComposite" presStyleCnt="0"/>
      <dgm:spPr/>
    </dgm:pt>
    <dgm:pt modelId="{1E193128-B918-4EB1-AD29-22EF48456A21}" type="pres">
      <dgm:prSet presAssocID="{C87D5AAD-44E6-494D-AC1E-50C3CDF6B2C7}" presName="rootText" presStyleLbl="node1" presStyleIdx="1" presStyleCnt="3"/>
      <dgm:spPr/>
      <dgm:t>
        <a:bodyPr/>
        <a:lstStyle/>
        <a:p>
          <a:endParaRPr lang="en-US"/>
        </a:p>
      </dgm:t>
    </dgm:pt>
    <dgm:pt modelId="{823EB21B-BCFE-4C8E-B5BA-70E11EFEECB1}" type="pres">
      <dgm:prSet presAssocID="{C87D5AAD-44E6-494D-AC1E-50C3CDF6B2C7}" presName="rootConnector" presStyleLbl="node1" presStyleIdx="1" presStyleCnt="3"/>
      <dgm:spPr/>
      <dgm:t>
        <a:bodyPr/>
        <a:lstStyle/>
        <a:p>
          <a:endParaRPr lang="en-US"/>
        </a:p>
      </dgm:t>
    </dgm:pt>
    <dgm:pt modelId="{04A70EB0-754F-424C-8BED-9FCD24F84219}" type="pres">
      <dgm:prSet presAssocID="{C87D5AAD-44E6-494D-AC1E-50C3CDF6B2C7}" presName="childShape" presStyleCnt="0"/>
      <dgm:spPr/>
    </dgm:pt>
    <dgm:pt modelId="{11890EE6-687A-4869-9546-D4DE2712A343}" type="pres">
      <dgm:prSet presAssocID="{FE591611-7C76-4ED3-B9AE-13699503414C}" presName="root" presStyleCnt="0"/>
      <dgm:spPr/>
    </dgm:pt>
    <dgm:pt modelId="{2D5D1CA4-0D9A-49D9-924E-C287675BC042}" type="pres">
      <dgm:prSet presAssocID="{FE591611-7C76-4ED3-B9AE-13699503414C}" presName="rootComposite" presStyleCnt="0"/>
      <dgm:spPr/>
    </dgm:pt>
    <dgm:pt modelId="{9ADF020C-78A2-426B-96C9-925AD0A26654}" type="pres">
      <dgm:prSet presAssocID="{FE591611-7C76-4ED3-B9AE-13699503414C}" presName="rootText" presStyleLbl="node1" presStyleIdx="2" presStyleCnt="3"/>
      <dgm:spPr/>
      <dgm:t>
        <a:bodyPr/>
        <a:lstStyle/>
        <a:p>
          <a:endParaRPr lang="en-US"/>
        </a:p>
      </dgm:t>
    </dgm:pt>
    <dgm:pt modelId="{8C079E42-139B-42D1-9FAB-5806719D48E0}" type="pres">
      <dgm:prSet presAssocID="{FE591611-7C76-4ED3-B9AE-13699503414C}" presName="rootConnector" presStyleLbl="node1" presStyleIdx="2" presStyleCnt="3"/>
      <dgm:spPr/>
      <dgm:t>
        <a:bodyPr/>
        <a:lstStyle/>
        <a:p>
          <a:endParaRPr lang="en-US"/>
        </a:p>
      </dgm:t>
    </dgm:pt>
    <dgm:pt modelId="{DEB274F3-1DF4-484B-9780-4183349B3FA3}" type="pres">
      <dgm:prSet presAssocID="{FE591611-7C76-4ED3-B9AE-13699503414C}" presName="childShape" presStyleCnt="0"/>
      <dgm:spPr/>
    </dgm:pt>
  </dgm:ptLst>
  <dgm:cxnLst>
    <dgm:cxn modelId="{9C5EE354-3FF4-43A4-8FBC-1EFCC735AE6E}" type="presOf" srcId="{35DD10CF-5A79-41AE-8BC2-BA56F32ABC55}" destId="{D87AB9B6-6EA1-4015-A6EF-7EC9F2D9D13E}" srcOrd="0" destOrd="0" presId="urn:microsoft.com/office/officeart/2005/8/layout/hierarchy3"/>
    <dgm:cxn modelId="{FAA896D6-15C7-4302-89E5-1A6211BB68C5}" type="presOf" srcId="{8D133923-777B-4332-983B-67173E955FFF}" destId="{489BA4D5-D9A4-4D89-A029-D7546D2FFEDE}" srcOrd="0" destOrd="0" presId="urn:microsoft.com/office/officeart/2005/8/layout/hierarchy3"/>
    <dgm:cxn modelId="{D579FC11-0A2E-4EF9-BE55-1B21CE3D628C}" type="presOf" srcId="{8D133923-777B-4332-983B-67173E955FFF}" destId="{17EC0DF4-DF74-4B49-A2AD-A6CA56F529DB}" srcOrd="1" destOrd="0" presId="urn:microsoft.com/office/officeart/2005/8/layout/hierarchy3"/>
    <dgm:cxn modelId="{A2ED6A66-142F-4F33-8472-FD712A31B4C9}" type="presOf" srcId="{FE591611-7C76-4ED3-B9AE-13699503414C}" destId="{9ADF020C-78A2-426B-96C9-925AD0A26654}" srcOrd="0" destOrd="0" presId="urn:microsoft.com/office/officeart/2005/8/layout/hierarchy3"/>
    <dgm:cxn modelId="{BBDB5622-FF2B-4F91-9E03-D89C3A7D4427}" srcId="{35DD10CF-5A79-41AE-8BC2-BA56F32ABC55}" destId="{8D133923-777B-4332-983B-67173E955FFF}" srcOrd="0" destOrd="0" parTransId="{D89A1480-6BD2-4B03-A437-964BC1B7417A}" sibTransId="{F357EF38-49C7-482A-8911-0A0B044179DE}"/>
    <dgm:cxn modelId="{A4E46DD5-1AFB-41F4-843B-C0A0F2AC005F}" type="presOf" srcId="{C87D5AAD-44E6-494D-AC1E-50C3CDF6B2C7}" destId="{1E193128-B918-4EB1-AD29-22EF48456A21}" srcOrd="0" destOrd="0" presId="urn:microsoft.com/office/officeart/2005/8/layout/hierarchy3"/>
    <dgm:cxn modelId="{C6342944-D108-4AC0-96F7-EBF24A200B5E}" type="presOf" srcId="{C87D5AAD-44E6-494D-AC1E-50C3CDF6B2C7}" destId="{823EB21B-BCFE-4C8E-B5BA-70E11EFEECB1}" srcOrd="1" destOrd="0" presId="urn:microsoft.com/office/officeart/2005/8/layout/hierarchy3"/>
    <dgm:cxn modelId="{0E5864A4-A5A1-4E61-850E-75208A95E830}" srcId="{35DD10CF-5A79-41AE-8BC2-BA56F32ABC55}" destId="{FE591611-7C76-4ED3-B9AE-13699503414C}" srcOrd="2" destOrd="0" parTransId="{8A3431DC-FDB4-4085-8C9B-2F925DE833F6}" sibTransId="{241CF2AE-300A-4121-B317-B48D4EBF7AD5}"/>
    <dgm:cxn modelId="{F9145104-2C98-4FE6-84E7-708E7C5545DF}" srcId="{35DD10CF-5A79-41AE-8BC2-BA56F32ABC55}" destId="{C87D5AAD-44E6-494D-AC1E-50C3CDF6B2C7}" srcOrd="1" destOrd="0" parTransId="{1FD96214-5707-4009-A37B-C6B31A11DF9F}" sibTransId="{D990F576-CE98-44B7-8A90-EF7FDF782BCA}"/>
    <dgm:cxn modelId="{FC111330-0DED-43FA-935F-BE12E5FF4E5E}" type="presOf" srcId="{FE591611-7C76-4ED3-B9AE-13699503414C}" destId="{8C079E42-139B-42D1-9FAB-5806719D48E0}" srcOrd="1" destOrd="0" presId="urn:microsoft.com/office/officeart/2005/8/layout/hierarchy3"/>
    <dgm:cxn modelId="{E00860C2-4C67-425F-81F9-794E2090F55B}" type="presParOf" srcId="{D87AB9B6-6EA1-4015-A6EF-7EC9F2D9D13E}" destId="{CB3C44CE-ECE7-4230-91D8-45EB3BDB7A03}" srcOrd="0" destOrd="0" presId="urn:microsoft.com/office/officeart/2005/8/layout/hierarchy3"/>
    <dgm:cxn modelId="{826EE94B-C742-446B-9356-76405FA12051}" type="presParOf" srcId="{CB3C44CE-ECE7-4230-91D8-45EB3BDB7A03}" destId="{1883C137-8832-4C32-9BD0-99779A495105}" srcOrd="0" destOrd="0" presId="urn:microsoft.com/office/officeart/2005/8/layout/hierarchy3"/>
    <dgm:cxn modelId="{4528BFFD-51ED-4631-A882-333CBAE1676E}" type="presParOf" srcId="{1883C137-8832-4C32-9BD0-99779A495105}" destId="{489BA4D5-D9A4-4D89-A029-D7546D2FFEDE}" srcOrd="0" destOrd="0" presId="urn:microsoft.com/office/officeart/2005/8/layout/hierarchy3"/>
    <dgm:cxn modelId="{213F60EB-5BDD-4F43-81B0-5F456C2F6ED6}" type="presParOf" srcId="{1883C137-8832-4C32-9BD0-99779A495105}" destId="{17EC0DF4-DF74-4B49-A2AD-A6CA56F529DB}" srcOrd="1" destOrd="0" presId="urn:microsoft.com/office/officeart/2005/8/layout/hierarchy3"/>
    <dgm:cxn modelId="{BD5034E1-2304-4070-BA09-AC9B2E03B83E}" type="presParOf" srcId="{CB3C44CE-ECE7-4230-91D8-45EB3BDB7A03}" destId="{9B764C71-22AE-49E4-857E-B03B8AC7BE93}" srcOrd="1" destOrd="0" presId="urn:microsoft.com/office/officeart/2005/8/layout/hierarchy3"/>
    <dgm:cxn modelId="{C3C28A0F-DD45-4928-8C55-F350A0E41CF3}" type="presParOf" srcId="{D87AB9B6-6EA1-4015-A6EF-7EC9F2D9D13E}" destId="{B9FF1342-273B-45AD-847A-2799E41465FA}" srcOrd="1" destOrd="0" presId="urn:microsoft.com/office/officeart/2005/8/layout/hierarchy3"/>
    <dgm:cxn modelId="{872D443D-0B4A-42C1-9BB7-E307A51677A4}" type="presParOf" srcId="{B9FF1342-273B-45AD-847A-2799E41465FA}" destId="{7E2D5144-56FA-4791-B070-AF6EC085E6CE}" srcOrd="0" destOrd="0" presId="urn:microsoft.com/office/officeart/2005/8/layout/hierarchy3"/>
    <dgm:cxn modelId="{8DD06F24-4AE2-4374-8491-1F74A94A3146}" type="presParOf" srcId="{7E2D5144-56FA-4791-B070-AF6EC085E6CE}" destId="{1E193128-B918-4EB1-AD29-22EF48456A21}" srcOrd="0" destOrd="0" presId="urn:microsoft.com/office/officeart/2005/8/layout/hierarchy3"/>
    <dgm:cxn modelId="{13E53842-1045-4866-9B77-7A77E3494AA9}" type="presParOf" srcId="{7E2D5144-56FA-4791-B070-AF6EC085E6CE}" destId="{823EB21B-BCFE-4C8E-B5BA-70E11EFEECB1}" srcOrd="1" destOrd="0" presId="urn:microsoft.com/office/officeart/2005/8/layout/hierarchy3"/>
    <dgm:cxn modelId="{EFEFCFB3-8528-41DD-B0D7-BFF1A54D2428}" type="presParOf" srcId="{B9FF1342-273B-45AD-847A-2799E41465FA}" destId="{04A70EB0-754F-424C-8BED-9FCD24F84219}" srcOrd="1" destOrd="0" presId="urn:microsoft.com/office/officeart/2005/8/layout/hierarchy3"/>
    <dgm:cxn modelId="{07CD717D-6BDC-45C9-8BB9-12A7B2F957A5}" type="presParOf" srcId="{D87AB9B6-6EA1-4015-A6EF-7EC9F2D9D13E}" destId="{11890EE6-687A-4869-9546-D4DE2712A343}" srcOrd="2" destOrd="0" presId="urn:microsoft.com/office/officeart/2005/8/layout/hierarchy3"/>
    <dgm:cxn modelId="{43A7DFD1-5CE1-43A9-88C9-F38CD74C94BF}" type="presParOf" srcId="{11890EE6-687A-4869-9546-D4DE2712A343}" destId="{2D5D1CA4-0D9A-49D9-924E-C287675BC042}" srcOrd="0" destOrd="0" presId="urn:microsoft.com/office/officeart/2005/8/layout/hierarchy3"/>
    <dgm:cxn modelId="{5797EE6B-8CBE-48A1-BE65-26B4C2553AB2}" type="presParOf" srcId="{2D5D1CA4-0D9A-49D9-924E-C287675BC042}" destId="{9ADF020C-78A2-426B-96C9-925AD0A26654}" srcOrd="0" destOrd="0" presId="urn:microsoft.com/office/officeart/2005/8/layout/hierarchy3"/>
    <dgm:cxn modelId="{CF3B8528-C8FE-4F60-B918-47F5A1A2FEFD}" type="presParOf" srcId="{2D5D1CA4-0D9A-49D9-924E-C287675BC042}" destId="{8C079E42-139B-42D1-9FAB-5806719D48E0}" srcOrd="1" destOrd="0" presId="urn:microsoft.com/office/officeart/2005/8/layout/hierarchy3"/>
    <dgm:cxn modelId="{76670819-DB74-4E14-A224-A7EC2C7DF0AF}" type="presParOf" srcId="{11890EE6-687A-4869-9546-D4DE2712A343}" destId="{DEB274F3-1DF4-484B-9780-4183349B3FA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33636D-788D-472A-B116-6F940554BAA3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916F5F-E938-491F-BED6-56CA9AD4032A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Home Page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2BFAB8-23C1-4701-92E1-6B250010B48A}" type="parTrans" cxnId="{EC9BC937-9042-4E0A-A59A-32FA5102482A}">
      <dgm:prSet/>
      <dgm:spPr/>
      <dgm:t>
        <a:bodyPr/>
        <a:lstStyle/>
        <a:p>
          <a:endParaRPr lang="en-US"/>
        </a:p>
      </dgm:t>
    </dgm:pt>
    <dgm:pt modelId="{C281B556-4C6C-4413-9A00-285A845CCCC3}" type="sibTrans" cxnId="{EC9BC937-9042-4E0A-A59A-32FA5102482A}">
      <dgm:prSet/>
      <dgm:spPr/>
      <dgm:t>
        <a:bodyPr/>
        <a:lstStyle/>
        <a:p>
          <a:endParaRPr lang="en-US"/>
        </a:p>
      </dgm:t>
    </dgm:pt>
    <dgm:pt modelId="{F5345AC7-A4F3-4D19-8A4D-1849CE0B3D2C}" type="pres">
      <dgm:prSet presAssocID="{E133636D-788D-472A-B116-6F940554BAA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609BD92-A993-40B7-9B91-9590A7B66DD7}" type="pres">
      <dgm:prSet presAssocID="{E133636D-788D-472A-B116-6F940554BAA3}" presName="dummy" presStyleCnt="0"/>
      <dgm:spPr/>
    </dgm:pt>
    <dgm:pt modelId="{2922EE4F-A6AF-4F64-A2AA-8CA5C039FDF6}" type="pres">
      <dgm:prSet presAssocID="{E133636D-788D-472A-B116-6F940554BAA3}" presName="linH" presStyleCnt="0"/>
      <dgm:spPr/>
    </dgm:pt>
    <dgm:pt modelId="{8C8574A1-CCE1-46E7-83CA-992681166C49}" type="pres">
      <dgm:prSet presAssocID="{E133636D-788D-472A-B116-6F940554BAA3}" presName="padding1" presStyleCnt="0"/>
      <dgm:spPr/>
    </dgm:pt>
    <dgm:pt modelId="{08D2C501-DB27-47A6-AC45-4A66ADF6FE60}" type="pres">
      <dgm:prSet presAssocID="{4C916F5F-E938-491F-BED6-56CA9AD4032A}" presName="linV" presStyleCnt="0"/>
      <dgm:spPr/>
    </dgm:pt>
    <dgm:pt modelId="{2DF27945-D0DD-41C6-95EF-BB59EB2775AA}" type="pres">
      <dgm:prSet presAssocID="{4C916F5F-E938-491F-BED6-56CA9AD4032A}" presName="spVertical1" presStyleCnt="0"/>
      <dgm:spPr/>
    </dgm:pt>
    <dgm:pt modelId="{31D03395-47F4-45E0-AEDF-FDEDD2A046C5}" type="pres">
      <dgm:prSet presAssocID="{4C916F5F-E938-491F-BED6-56CA9AD4032A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C5C2B-04C0-457F-ADB2-B65B74DDF98E}" type="pres">
      <dgm:prSet presAssocID="{4C916F5F-E938-491F-BED6-56CA9AD4032A}" presName="spVertical2" presStyleCnt="0"/>
      <dgm:spPr/>
    </dgm:pt>
    <dgm:pt modelId="{4ED6ACE4-5B3A-4D6C-88FC-70F4B37009C1}" type="pres">
      <dgm:prSet presAssocID="{4C916F5F-E938-491F-BED6-56CA9AD4032A}" presName="spVertical3" presStyleCnt="0"/>
      <dgm:spPr/>
    </dgm:pt>
    <dgm:pt modelId="{D115ADAD-1518-4586-AE78-D020DDD9BC1E}" type="pres">
      <dgm:prSet presAssocID="{E133636D-788D-472A-B116-6F940554BAA3}" presName="padding2" presStyleCnt="0"/>
      <dgm:spPr/>
    </dgm:pt>
    <dgm:pt modelId="{32CA9330-5F67-45E6-B20F-B39E891E8F2A}" type="pres">
      <dgm:prSet presAssocID="{E133636D-788D-472A-B116-6F940554BAA3}" presName="negArrow" presStyleCnt="0"/>
      <dgm:spPr/>
    </dgm:pt>
    <dgm:pt modelId="{E0CC5B7F-338A-44EA-B2BF-9B6DD100A0AA}" type="pres">
      <dgm:prSet presAssocID="{E133636D-788D-472A-B116-6F940554BAA3}" presName="backgroundArrow" presStyleLbl="node1" presStyleIdx="0" presStyleCnt="1" custLinFactNeighborY="15776"/>
      <dgm:spPr/>
    </dgm:pt>
  </dgm:ptLst>
  <dgm:cxnLst>
    <dgm:cxn modelId="{43E023EF-3137-4B97-8F43-E96C81A295AC}" type="presOf" srcId="{E133636D-788D-472A-B116-6F940554BAA3}" destId="{F5345AC7-A4F3-4D19-8A4D-1849CE0B3D2C}" srcOrd="0" destOrd="0" presId="urn:microsoft.com/office/officeart/2005/8/layout/hProcess3"/>
    <dgm:cxn modelId="{EC9BC937-9042-4E0A-A59A-32FA5102482A}" srcId="{E133636D-788D-472A-B116-6F940554BAA3}" destId="{4C916F5F-E938-491F-BED6-56CA9AD4032A}" srcOrd="0" destOrd="0" parTransId="{912BFAB8-23C1-4701-92E1-6B250010B48A}" sibTransId="{C281B556-4C6C-4413-9A00-285A845CCCC3}"/>
    <dgm:cxn modelId="{9C1042A7-D473-440E-AB82-E4BDC5F35E5F}" type="presOf" srcId="{4C916F5F-E938-491F-BED6-56CA9AD4032A}" destId="{31D03395-47F4-45E0-AEDF-FDEDD2A046C5}" srcOrd="0" destOrd="0" presId="urn:microsoft.com/office/officeart/2005/8/layout/hProcess3"/>
    <dgm:cxn modelId="{0FF7B94F-7BAD-4D37-A374-892F2CE57721}" type="presParOf" srcId="{F5345AC7-A4F3-4D19-8A4D-1849CE0B3D2C}" destId="{8609BD92-A993-40B7-9B91-9590A7B66DD7}" srcOrd="0" destOrd="0" presId="urn:microsoft.com/office/officeart/2005/8/layout/hProcess3"/>
    <dgm:cxn modelId="{35EE3AF0-551C-40D6-8E28-272B196BE2C1}" type="presParOf" srcId="{F5345AC7-A4F3-4D19-8A4D-1849CE0B3D2C}" destId="{2922EE4F-A6AF-4F64-A2AA-8CA5C039FDF6}" srcOrd="1" destOrd="0" presId="urn:microsoft.com/office/officeart/2005/8/layout/hProcess3"/>
    <dgm:cxn modelId="{2EFE7306-EDE3-4B60-832B-B256B0872BA5}" type="presParOf" srcId="{2922EE4F-A6AF-4F64-A2AA-8CA5C039FDF6}" destId="{8C8574A1-CCE1-46E7-83CA-992681166C49}" srcOrd="0" destOrd="0" presId="urn:microsoft.com/office/officeart/2005/8/layout/hProcess3"/>
    <dgm:cxn modelId="{A08C7CCC-186A-44D4-BEE3-3E552E85C611}" type="presParOf" srcId="{2922EE4F-A6AF-4F64-A2AA-8CA5C039FDF6}" destId="{08D2C501-DB27-47A6-AC45-4A66ADF6FE60}" srcOrd="1" destOrd="0" presId="urn:microsoft.com/office/officeart/2005/8/layout/hProcess3"/>
    <dgm:cxn modelId="{83CEDACA-E69E-4A12-BE5E-E58C9175B9D3}" type="presParOf" srcId="{08D2C501-DB27-47A6-AC45-4A66ADF6FE60}" destId="{2DF27945-D0DD-41C6-95EF-BB59EB2775AA}" srcOrd="0" destOrd="0" presId="urn:microsoft.com/office/officeart/2005/8/layout/hProcess3"/>
    <dgm:cxn modelId="{36627107-BE65-44C3-B1DF-6F12A5C33681}" type="presParOf" srcId="{08D2C501-DB27-47A6-AC45-4A66ADF6FE60}" destId="{31D03395-47F4-45E0-AEDF-FDEDD2A046C5}" srcOrd="1" destOrd="0" presId="urn:microsoft.com/office/officeart/2005/8/layout/hProcess3"/>
    <dgm:cxn modelId="{59185B00-B348-48CC-B09C-2DD2F8F569AB}" type="presParOf" srcId="{08D2C501-DB27-47A6-AC45-4A66ADF6FE60}" destId="{658C5C2B-04C0-457F-ADB2-B65B74DDF98E}" srcOrd="2" destOrd="0" presId="urn:microsoft.com/office/officeart/2005/8/layout/hProcess3"/>
    <dgm:cxn modelId="{12E4C3F2-0DEA-4E69-99FB-0FAD61B0EFD2}" type="presParOf" srcId="{08D2C501-DB27-47A6-AC45-4A66ADF6FE60}" destId="{4ED6ACE4-5B3A-4D6C-88FC-70F4B37009C1}" srcOrd="3" destOrd="0" presId="urn:microsoft.com/office/officeart/2005/8/layout/hProcess3"/>
    <dgm:cxn modelId="{DC8B355C-CE17-41A4-861B-581580FBE046}" type="presParOf" srcId="{2922EE4F-A6AF-4F64-A2AA-8CA5C039FDF6}" destId="{D115ADAD-1518-4586-AE78-D020DDD9BC1E}" srcOrd="2" destOrd="0" presId="urn:microsoft.com/office/officeart/2005/8/layout/hProcess3"/>
    <dgm:cxn modelId="{FE268DC9-6E56-4207-B45D-BB9D87395224}" type="presParOf" srcId="{2922EE4F-A6AF-4F64-A2AA-8CA5C039FDF6}" destId="{32CA9330-5F67-45E6-B20F-B39E891E8F2A}" srcOrd="3" destOrd="0" presId="urn:microsoft.com/office/officeart/2005/8/layout/hProcess3"/>
    <dgm:cxn modelId="{44AEF2D0-5E42-41B2-987F-35BBD28C1116}" type="presParOf" srcId="{2922EE4F-A6AF-4F64-A2AA-8CA5C039FDF6}" destId="{E0CC5B7F-338A-44EA-B2BF-9B6DD100A0A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5DD10CF-5A79-41AE-8BC2-BA56F32ABC55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D133923-777B-4332-983B-67173E955FFF}">
      <dgm:prSet/>
      <dgm:spPr/>
      <dgm:t>
        <a:bodyPr/>
        <a:lstStyle/>
        <a:p>
          <a:pPr rtl="0"/>
          <a:r>
            <a:rPr lang="en-US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Detailed description of each tech product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89A1480-6BD2-4B03-A437-964BC1B7417A}" type="parTrans" cxnId="{BBDB5622-FF2B-4F91-9E03-D89C3A7D4427}">
      <dgm:prSet/>
      <dgm:spPr/>
      <dgm:t>
        <a:bodyPr/>
        <a:lstStyle/>
        <a:p>
          <a:endParaRPr lang="en-US"/>
        </a:p>
      </dgm:t>
    </dgm:pt>
    <dgm:pt modelId="{F357EF38-49C7-482A-8911-0A0B044179DE}" type="sibTrans" cxnId="{BBDB5622-FF2B-4F91-9E03-D89C3A7D4427}">
      <dgm:prSet/>
      <dgm:spPr/>
      <dgm:t>
        <a:bodyPr/>
        <a:lstStyle/>
        <a:p>
          <a:endParaRPr lang="en-US"/>
        </a:p>
      </dgm:t>
    </dgm:pt>
    <dgm:pt modelId="{C87D5AAD-44E6-494D-AC1E-50C3CDF6B2C7}">
      <dgm:prSet/>
      <dgm:spPr/>
      <dgm:t>
        <a:bodyPr/>
        <a:lstStyle/>
        <a:p>
          <a:pPr rtl="0"/>
          <a:r>
            <a:rPr lang="en-US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Highlights features and use cases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D96214-5707-4009-A37B-C6B31A11DF9F}" type="parTrans" cxnId="{F9145104-2C98-4FE6-84E7-708E7C5545DF}">
      <dgm:prSet/>
      <dgm:spPr/>
      <dgm:t>
        <a:bodyPr/>
        <a:lstStyle/>
        <a:p>
          <a:endParaRPr lang="en-US"/>
        </a:p>
      </dgm:t>
    </dgm:pt>
    <dgm:pt modelId="{D990F576-CE98-44B7-8A90-EF7FDF782BCA}" type="sibTrans" cxnId="{F9145104-2C98-4FE6-84E7-708E7C5545DF}">
      <dgm:prSet/>
      <dgm:spPr/>
      <dgm:t>
        <a:bodyPr/>
        <a:lstStyle/>
        <a:p>
          <a:endParaRPr lang="en-US"/>
        </a:p>
      </dgm:t>
    </dgm:pt>
    <dgm:pt modelId="{FE591611-7C76-4ED3-B9AE-13699503414C}">
      <dgm:prSet/>
      <dgm:spPr/>
      <dgm:t>
        <a:bodyPr/>
        <a:lstStyle/>
        <a:p>
          <a:pPr rtl="0"/>
          <a:r>
            <a:rPr lang="en-US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User-friendly and visually appealing layout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A3431DC-FDB4-4085-8C9B-2F925DE833F6}" type="parTrans" cxnId="{0E5864A4-A5A1-4E61-850E-75208A95E830}">
      <dgm:prSet/>
      <dgm:spPr/>
      <dgm:t>
        <a:bodyPr/>
        <a:lstStyle/>
        <a:p>
          <a:endParaRPr lang="en-US"/>
        </a:p>
      </dgm:t>
    </dgm:pt>
    <dgm:pt modelId="{241CF2AE-300A-4121-B317-B48D4EBF7AD5}" type="sibTrans" cxnId="{0E5864A4-A5A1-4E61-850E-75208A95E830}">
      <dgm:prSet/>
      <dgm:spPr/>
      <dgm:t>
        <a:bodyPr/>
        <a:lstStyle/>
        <a:p>
          <a:endParaRPr lang="en-US"/>
        </a:p>
      </dgm:t>
    </dgm:pt>
    <dgm:pt modelId="{D87AB9B6-6EA1-4015-A6EF-7EC9F2D9D13E}" type="pres">
      <dgm:prSet presAssocID="{35DD10CF-5A79-41AE-8BC2-BA56F32ABC5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B3C44CE-ECE7-4230-91D8-45EB3BDB7A03}" type="pres">
      <dgm:prSet presAssocID="{8D133923-777B-4332-983B-67173E955FFF}" presName="root" presStyleCnt="0"/>
      <dgm:spPr/>
    </dgm:pt>
    <dgm:pt modelId="{1883C137-8832-4C32-9BD0-99779A495105}" type="pres">
      <dgm:prSet presAssocID="{8D133923-777B-4332-983B-67173E955FFF}" presName="rootComposite" presStyleCnt="0"/>
      <dgm:spPr/>
    </dgm:pt>
    <dgm:pt modelId="{489BA4D5-D9A4-4D89-A029-D7546D2FFEDE}" type="pres">
      <dgm:prSet presAssocID="{8D133923-777B-4332-983B-67173E955FFF}" presName="rootText" presStyleLbl="node1" presStyleIdx="0" presStyleCnt="3"/>
      <dgm:spPr/>
      <dgm:t>
        <a:bodyPr/>
        <a:lstStyle/>
        <a:p>
          <a:endParaRPr lang="en-US"/>
        </a:p>
      </dgm:t>
    </dgm:pt>
    <dgm:pt modelId="{17EC0DF4-DF74-4B49-A2AD-A6CA56F529DB}" type="pres">
      <dgm:prSet presAssocID="{8D133923-777B-4332-983B-67173E955FFF}" presName="rootConnector" presStyleLbl="node1" presStyleIdx="0" presStyleCnt="3"/>
      <dgm:spPr/>
      <dgm:t>
        <a:bodyPr/>
        <a:lstStyle/>
        <a:p>
          <a:endParaRPr lang="en-US"/>
        </a:p>
      </dgm:t>
    </dgm:pt>
    <dgm:pt modelId="{9B764C71-22AE-49E4-857E-B03B8AC7BE93}" type="pres">
      <dgm:prSet presAssocID="{8D133923-777B-4332-983B-67173E955FFF}" presName="childShape" presStyleCnt="0"/>
      <dgm:spPr/>
    </dgm:pt>
    <dgm:pt modelId="{B9FF1342-273B-45AD-847A-2799E41465FA}" type="pres">
      <dgm:prSet presAssocID="{C87D5AAD-44E6-494D-AC1E-50C3CDF6B2C7}" presName="root" presStyleCnt="0"/>
      <dgm:spPr/>
    </dgm:pt>
    <dgm:pt modelId="{7E2D5144-56FA-4791-B070-AF6EC085E6CE}" type="pres">
      <dgm:prSet presAssocID="{C87D5AAD-44E6-494D-AC1E-50C3CDF6B2C7}" presName="rootComposite" presStyleCnt="0"/>
      <dgm:spPr/>
    </dgm:pt>
    <dgm:pt modelId="{1E193128-B918-4EB1-AD29-22EF48456A21}" type="pres">
      <dgm:prSet presAssocID="{C87D5AAD-44E6-494D-AC1E-50C3CDF6B2C7}" presName="rootText" presStyleLbl="node1" presStyleIdx="1" presStyleCnt="3"/>
      <dgm:spPr/>
      <dgm:t>
        <a:bodyPr/>
        <a:lstStyle/>
        <a:p>
          <a:endParaRPr lang="en-US"/>
        </a:p>
      </dgm:t>
    </dgm:pt>
    <dgm:pt modelId="{823EB21B-BCFE-4C8E-B5BA-70E11EFEECB1}" type="pres">
      <dgm:prSet presAssocID="{C87D5AAD-44E6-494D-AC1E-50C3CDF6B2C7}" presName="rootConnector" presStyleLbl="node1" presStyleIdx="1" presStyleCnt="3"/>
      <dgm:spPr/>
      <dgm:t>
        <a:bodyPr/>
        <a:lstStyle/>
        <a:p>
          <a:endParaRPr lang="en-US"/>
        </a:p>
      </dgm:t>
    </dgm:pt>
    <dgm:pt modelId="{04A70EB0-754F-424C-8BED-9FCD24F84219}" type="pres">
      <dgm:prSet presAssocID="{C87D5AAD-44E6-494D-AC1E-50C3CDF6B2C7}" presName="childShape" presStyleCnt="0"/>
      <dgm:spPr/>
    </dgm:pt>
    <dgm:pt modelId="{11890EE6-687A-4869-9546-D4DE2712A343}" type="pres">
      <dgm:prSet presAssocID="{FE591611-7C76-4ED3-B9AE-13699503414C}" presName="root" presStyleCnt="0"/>
      <dgm:spPr/>
    </dgm:pt>
    <dgm:pt modelId="{2D5D1CA4-0D9A-49D9-924E-C287675BC042}" type="pres">
      <dgm:prSet presAssocID="{FE591611-7C76-4ED3-B9AE-13699503414C}" presName="rootComposite" presStyleCnt="0"/>
      <dgm:spPr/>
    </dgm:pt>
    <dgm:pt modelId="{9ADF020C-78A2-426B-96C9-925AD0A26654}" type="pres">
      <dgm:prSet presAssocID="{FE591611-7C76-4ED3-B9AE-13699503414C}" presName="rootText" presStyleLbl="node1" presStyleIdx="2" presStyleCnt="3"/>
      <dgm:spPr/>
      <dgm:t>
        <a:bodyPr/>
        <a:lstStyle/>
        <a:p>
          <a:endParaRPr lang="en-US"/>
        </a:p>
      </dgm:t>
    </dgm:pt>
    <dgm:pt modelId="{8C079E42-139B-42D1-9FAB-5806719D48E0}" type="pres">
      <dgm:prSet presAssocID="{FE591611-7C76-4ED3-B9AE-13699503414C}" presName="rootConnector" presStyleLbl="node1" presStyleIdx="2" presStyleCnt="3"/>
      <dgm:spPr/>
      <dgm:t>
        <a:bodyPr/>
        <a:lstStyle/>
        <a:p>
          <a:endParaRPr lang="en-US"/>
        </a:p>
      </dgm:t>
    </dgm:pt>
    <dgm:pt modelId="{DEB274F3-1DF4-484B-9780-4183349B3FA3}" type="pres">
      <dgm:prSet presAssocID="{FE591611-7C76-4ED3-B9AE-13699503414C}" presName="childShape" presStyleCnt="0"/>
      <dgm:spPr/>
    </dgm:pt>
  </dgm:ptLst>
  <dgm:cxnLst>
    <dgm:cxn modelId="{9C5EE354-3FF4-43A4-8FBC-1EFCC735AE6E}" type="presOf" srcId="{35DD10CF-5A79-41AE-8BC2-BA56F32ABC55}" destId="{D87AB9B6-6EA1-4015-A6EF-7EC9F2D9D13E}" srcOrd="0" destOrd="0" presId="urn:microsoft.com/office/officeart/2005/8/layout/hierarchy3"/>
    <dgm:cxn modelId="{FAA896D6-15C7-4302-89E5-1A6211BB68C5}" type="presOf" srcId="{8D133923-777B-4332-983B-67173E955FFF}" destId="{489BA4D5-D9A4-4D89-A029-D7546D2FFEDE}" srcOrd="0" destOrd="0" presId="urn:microsoft.com/office/officeart/2005/8/layout/hierarchy3"/>
    <dgm:cxn modelId="{D579FC11-0A2E-4EF9-BE55-1B21CE3D628C}" type="presOf" srcId="{8D133923-777B-4332-983B-67173E955FFF}" destId="{17EC0DF4-DF74-4B49-A2AD-A6CA56F529DB}" srcOrd="1" destOrd="0" presId="urn:microsoft.com/office/officeart/2005/8/layout/hierarchy3"/>
    <dgm:cxn modelId="{A2ED6A66-142F-4F33-8472-FD712A31B4C9}" type="presOf" srcId="{FE591611-7C76-4ED3-B9AE-13699503414C}" destId="{9ADF020C-78A2-426B-96C9-925AD0A26654}" srcOrd="0" destOrd="0" presId="urn:microsoft.com/office/officeart/2005/8/layout/hierarchy3"/>
    <dgm:cxn modelId="{BBDB5622-FF2B-4F91-9E03-D89C3A7D4427}" srcId="{35DD10CF-5A79-41AE-8BC2-BA56F32ABC55}" destId="{8D133923-777B-4332-983B-67173E955FFF}" srcOrd="0" destOrd="0" parTransId="{D89A1480-6BD2-4B03-A437-964BC1B7417A}" sibTransId="{F357EF38-49C7-482A-8911-0A0B044179DE}"/>
    <dgm:cxn modelId="{A4E46DD5-1AFB-41F4-843B-C0A0F2AC005F}" type="presOf" srcId="{C87D5AAD-44E6-494D-AC1E-50C3CDF6B2C7}" destId="{1E193128-B918-4EB1-AD29-22EF48456A21}" srcOrd="0" destOrd="0" presId="urn:microsoft.com/office/officeart/2005/8/layout/hierarchy3"/>
    <dgm:cxn modelId="{C6342944-D108-4AC0-96F7-EBF24A200B5E}" type="presOf" srcId="{C87D5AAD-44E6-494D-AC1E-50C3CDF6B2C7}" destId="{823EB21B-BCFE-4C8E-B5BA-70E11EFEECB1}" srcOrd="1" destOrd="0" presId="urn:microsoft.com/office/officeart/2005/8/layout/hierarchy3"/>
    <dgm:cxn modelId="{0E5864A4-A5A1-4E61-850E-75208A95E830}" srcId="{35DD10CF-5A79-41AE-8BC2-BA56F32ABC55}" destId="{FE591611-7C76-4ED3-B9AE-13699503414C}" srcOrd="2" destOrd="0" parTransId="{8A3431DC-FDB4-4085-8C9B-2F925DE833F6}" sibTransId="{241CF2AE-300A-4121-B317-B48D4EBF7AD5}"/>
    <dgm:cxn modelId="{F9145104-2C98-4FE6-84E7-708E7C5545DF}" srcId="{35DD10CF-5A79-41AE-8BC2-BA56F32ABC55}" destId="{C87D5AAD-44E6-494D-AC1E-50C3CDF6B2C7}" srcOrd="1" destOrd="0" parTransId="{1FD96214-5707-4009-A37B-C6B31A11DF9F}" sibTransId="{D990F576-CE98-44B7-8A90-EF7FDF782BCA}"/>
    <dgm:cxn modelId="{FC111330-0DED-43FA-935F-BE12E5FF4E5E}" type="presOf" srcId="{FE591611-7C76-4ED3-B9AE-13699503414C}" destId="{8C079E42-139B-42D1-9FAB-5806719D48E0}" srcOrd="1" destOrd="0" presId="urn:microsoft.com/office/officeart/2005/8/layout/hierarchy3"/>
    <dgm:cxn modelId="{E00860C2-4C67-425F-81F9-794E2090F55B}" type="presParOf" srcId="{D87AB9B6-6EA1-4015-A6EF-7EC9F2D9D13E}" destId="{CB3C44CE-ECE7-4230-91D8-45EB3BDB7A03}" srcOrd="0" destOrd="0" presId="urn:microsoft.com/office/officeart/2005/8/layout/hierarchy3"/>
    <dgm:cxn modelId="{826EE94B-C742-446B-9356-76405FA12051}" type="presParOf" srcId="{CB3C44CE-ECE7-4230-91D8-45EB3BDB7A03}" destId="{1883C137-8832-4C32-9BD0-99779A495105}" srcOrd="0" destOrd="0" presId="urn:microsoft.com/office/officeart/2005/8/layout/hierarchy3"/>
    <dgm:cxn modelId="{4528BFFD-51ED-4631-A882-333CBAE1676E}" type="presParOf" srcId="{1883C137-8832-4C32-9BD0-99779A495105}" destId="{489BA4D5-D9A4-4D89-A029-D7546D2FFEDE}" srcOrd="0" destOrd="0" presId="urn:microsoft.com/office/officeart/2005/8/layout/hierarchy3"/>
    <dgm:cxn modelId="{213F60EB-5BDD-4F43-81B0-5F456C2F6ED6}" type="presParOf" srcId="{1883C137-8832-4C32-9BD0-99779A495105}" destId="{17EC0DF4-DF74-4B49-A2AD-A6CA56F529DB}" srcOrd="1" destOrd="0" presId="urn:microsoft.com/office/officeart/2005/8/layout/hierarchy3"/>
    <dgm:cxn modelId="{BD5034E1-2304-4070-BA09-AC9B2E03B83E}" type="presParOf" srcId="{CB3C44CE-ECE7-4230-91D8-45EB3BDB7A03}" destId="{9B764C71-22AE-49E4-857E-B03B8AC7BE93}" srcOrd="1" destOrd="0" presId="urn:microsoft.com/office/officeart/2005/8/layout/hierarchy3"/>
    <dgm:cxn modelId="{C3C28A0F-DD45-4928-8C55-F350A0E41CF3}" type="presParOf" srcId="{D87AB9B6-6EA1-4015-A6EF-7EC9F2D9D13E}" destId="{B9FF1342-273B-45AD-847A-2799E41465FA}" srcOrd="1" destOrd="0" presId="urn:microsoft.com/office/officeart/2005/8/layout/hierarchy3"/>
    <dgm:cxn modelId="{872D443D-0B4A-42C1-9BB7-E307A51677A4}" type="presParOf" srcId="{B9FF1342-273B-45AD-847A-2799E41465FA}" destId="{7E2D5144-56FA-4791-B070-AF6EC085E6CE}" srcOrd="0" destOrd="0" presId="urn:microsoft.com/office/officeart/2005/8/layout/hierarchy3"/>
    <dgm:cxn modelId="{8DD06F24-4AE2-4374-8491-1F74A94A3146}" type="presParOf" srcId="{7E2D5144-56FA-4791-B070-AF6EC085E6CE}" destId="{1E193128-B918-4EB1-AD29-22EF48456A21}" srcOrd="0" destOrd="0" presId="urn:microsoft.com/office/officeart/2005/8/layout/hierarchy3"/>
    <dgm:cxn modelId="{13E53842-1045-4866-9B77-7A77E3494AA9}" type="presParOf" srcId="{7E2D5144-56FA-4791-B070-AF6EC085E6CE}" destId="{823EB21B-BCFE-4C8E-B5BA-70E11EFEECB1}" srcOrd="1" destOrd="0" presId="urn:microsoft.com/office/officeart/2005/8/layout/hierarchy3"/>
    <dgm:cxn modelId="{EFEFCFB3-8528-41DD-B0D7-BFF1A54D2428}" type="presParOf" srcId="{B9FF1342-273B-45AD-847A-2799E41465FA}" destId="{04A70EB0-754F-424C-8BED-9FCD24F84219}" srcOrd="1" destOrd="0" presId="urn:microsoft.com/office/officeart/2005/8/layout/hierarchy3"/>
    <dgm:cxn modelId="{07CD717D-6BDC-45C9-8BB9-12A7B2F957A5}" type="presParOf" srcId="{D87AB9B6-6EA1-4015-A6EF-7EC9F2D9D13E}" destId="{11890EE6-687A-4869-9546-D4DE2712A343}" srcOrd="2" destOrd="0" presId="urn:microsoft.com/office/officeart/2005/8/layout/hierarchy3"/>
    <dgm:cxn modelId="{43A7DFD1-5CE1-43A9-88C9-F38CD74C94BF}" type="presParOf" srcId="{11890EE6-687A-4869-9546-D4DE2712A343}" destId="{2D5D1CA4-0D9A-49D9-924E-C287675BC042}" srcOrd="0" destOrd="0" presId="urn:microsoft.com/office/officeart/2005/8/layout/hierarchy3"/>
    <dgm:cxn modelId="{5797EE6B-8CBE-48A1-BE65-26B4C2553AB2}" type="presParOf" srcId="{2D5D1CA4-0D9A-49D9-924E-C287675BC042}" destId="{9ADF020C-78A2-426B-96C9-925AD0A26654}" srcOrd="0" destOrd="0" presId="urn:microsoft.com/office/officeart/2005/8/layout/hierarchy3"/>
    <dgm:cxn modelId="{CF3B8528-C8FE-4F60-B918-47F5A1A2FEFD}" type="presParOf" srcId="{2D5D1CA4-0D9A-49D9-924E-C287675BC042}" destId="{8C079E42-139B-42D1-9FAB-5806719D48E0}" srcOrd="1" destOrd="0" presId="urn:microsoft.com/office/officeart/2005/8/layout/hierarchy3"/>
    <dgm:cxn modelId="{76670819-DB74-4E14-A224-A7EC2C7DF0AF}" type="presParOf" srcId="{11890EE6-687A-4869-9546-D4DE2712A343}" destId="{DEB274F3-1DF4-484B-9780-4183349B3FA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133636D-788D-472A-B116-6F940554BAA3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C916F5F-E938-491F-BED6-56CA9AD4032A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Product Page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2BFAB8-23C1-4701-92E1-6B250010B48A}" type="parTrans" cxnId="{EC9BC937-9042-4E0A-A59A-32FA5102482A}">
      <dgm:prSet/>
      <dgm:spPr/>
      <dgm:t>
        <a:bodyPr/>
        <a:lstStyle/>
        <a:p>
          <a:endParaRPr lang="en-US"/>
        </a:p>
      </dgm:t>
    </dgm:pt>
    <dgm:pt modelId="{C281B556-4C6C-4413-9A00-285A845CCCC3}" type="sibTrans" cxnId="{EC9BC937-9042-4E0A-A59A-32FA5102482A}">
      <dgm:prSet/>
      <dgm:spPr/>
      <dgm:t>
        <a:bodyPr/>
        <a:lstStyle/>
        <a:p>
          <a:endParaRPr lang="en-US"/>
        </a:p>
      </dgm:t>
    </dgm:pt>
    <dgm:pt modelId="{F5345AC7-A4F3-4D19-8A4D-1849CE0B3D2C}" type="pres">
      <dgm:prSet presAssocID="{E133636D-788D-472A-B116-6F940554BAA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609BD92-A993-40B7-9B91-9590A7B66DD7}" type="pres">
      <dgm:prSet presAssocID="{E133636D-788D-472A-B116-6F940554BAA3}" presName="dummy" presStyleCnt="0"/>
      <dgm:spPr/>
    </dgm:pt>
    <dgm:pt modelId="{2922EE4F-A6AF-4F64-A2AA-8CA5C039FDF6}" type="pres">
      <dgm:prSet presAssocID="{E133636D-788D-472A-B116-6F940554BAA3}" presName="linH" presStyleCnt="0"/>
      <dgm:spPr/>
    </dgm:pt>
    <dgm:pt modelId="{8C8574A1-CCE1-46E7-83CA-992681166C49}" type="pres">
      <dgm:prSet presAssocID="{E133636D-788D-472A-B116-6F940554BAA3}" presName="padding1" presStyleCnt="0"/>
      <dgm:spPr/>
    </dgm:pt>
    <dgm:pt modelId="{08D2C501-DB27-47A6-AC45-4A66ADF6FE60}" type="pres">
      <dgm:prSet presAssocID="{4C916F5F-E938-491F-BED6-56CA9AD4032A}" presName="linV" presStyleCnt="0"/>
      <dgm:spPr/>
    </dgm:pt>
    <dgm:pt modelId="{2DF27945-D0DD-41C6-95EF-BB59EB2775AA}" type="pres">
      <dgm:prSet presAssocID="{4C916F5F-E938-491F-BED6-56CA9AD4032A}" presName="spVertical1" presStyleCnt="0"/>
      <dgm:spPr/>
    </dgm:pt>
    <dgm:pt modelId="{31D03395-47F4-45E0-AEDF-FDEDD2A046C5}" type="pres">
      <dgm:prSet presAssocID="{4C916F5F-E938-491F-BED6-56CA9AD4032A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C5C2B-04C0-457F-ADB2-B65B74DDF98E}" type="pres">
      <dgm:prSet presAssocID="{4C916F5F-E938-491F-BED6-56CA9AD4032A}" presName="spVertical2" presStyleCnt="0"/>
      <dgm:spPr/>
    </dgm:pt>
    <dgm:pt modelId="{4ED6ACE4-5B3A-4D6C-88FC-70F4B37009C1}" type="pres">
      <dgm:prSet presAssocID="{4C916F5F-E938-491F-BED6-56CA9AD4032A}" presName="spVertical3" presStyleCnt="0"/>
      <dgm:spPr/>
    </dgm:pt>
    <dgm:pt modelId="{D115ADAD-1518-4586-AE78-D020DDD9BC1E}" type="pres">
      <dgm:prSet presAssocID="{E133636D-788D-472A-B116-6F940554BAA3}" presName="padding2" presStyleCnt="0"/>
      <dgm:spPr/>
    </dgm:pt>
    <dgm:pt modelId="{32CA9330-5F67-45E6-B20F-B39E891E8F2A}" type="pres">
      <dgm:prSet presAssocID="{E133636D-788D-472A-B116-6F940554BAA3}" presName="negArrow" presStyleCnt="0"/>
      <dgm:spPr/>
    </dgm:pt>
    <dgm:pt modelId="{E0CC5B7F-338A-44EA-B2BF-9B6DD100A0AA}" type="pres">
      <dgm:prSet presAssocID="{E133636D-788D-472A-B116-6F940554BAA3}" presName="backgroundArrow" presStyleLbl="node1" presStyleIdx="0" presStyleCnt="1" custLinFactNeighborY="15776"/>
      <dgm:spPr/>
    </dgm:pt>
  </dgm:ptLst>
  <dgm:cxnLst>
    <dgm:cxn modelId="{43E023EF-3137-4B97-8F43-E96C81A295AC}" type="presOf" srcId="{E133636D-788D-472A-B116-6F940554BAA3}" destId="{F5345AC7-A4F3-4D19-8A4D-1849CE0B3D2C}" srcOrd="0" destOrd="0" presId="urn:microsoft.com/office/officeart/2005/8/layout/hProcess3"/>
    <dgm:cxn modelId="{EC9BC937-9042-4E0A-A59A-32FA5102482A}" srcId="{E133636D-788D-472A-B116-6F940554BAA3}" destId="{4C916F5F-E938-491F-BED6-56CA9AD4032A}" srcOrd="0" destOrd="0" parTransId="{912BFAB8-23C1-4701-92E1-6B250010B48A}" sibTransId="{C281B556-4C6C-4413-9A00-285A845CCCC3}"/>
    <dgm:cxn modelId="{9C1042A7-D473-440E-AB82-E4BDC5F35E5F}" type="presOf" srcId="{4C916F5F-E938-491F-BED6-56CA9AD4032A}" destId="{31D03395-47F4-45E0-AEDF-FDEDD2A046C5}" srcOrd="0" destOrd="0" presId="urn:microsoft.com/office/officeart/2005/8/layout/hProcess3"/>
    <dgm:cxn modelId="{0FF7B94F-7BAD-4D37-A374-892F2CE57721}" type="presParOf" srcId="{F5345AC7-A4F3-4D19-8A4D-1849CE0B3D2C}" destId="{8609BD92-A993-40B7-9B91-9590A7B66DD7}" srcOrd="0" destOrd="0" presId="urn:microsoft.com/office/officeart/2005/8/layout/hProcess3"/>
    <dgm:cxn modelId="{35EE3AF0-551C-40D6-8E28-272B196BE2C1}" type="presParOf" srcId="{F5345AC7-A4F3-4D19-8A4D-1849CE0B3D2C}" destId="{2922EE4F-A6AF-4F64-A2AA-8CA5C039FDF6}" srcOrd="1" destOrd="0" presId="urn:microsoft.com/office/officeart/2005/8/layout/hProcess3"/>
    <dgm:cxn modelId="{2EFE7306-EDE3-4B60-832B-B256B0872BA5}" type="presParOf" srcId="{2922EE4F-A6AF-4F64-A2AA-8CA5C039FDF6}" destId="{8C8574A1-CCE1-46E7-83CA-992681166C49}" srcOrd="0" destOrd="0" presId="urn:microsoft.com/office/officeart/2005/8/layout/hProcess3"/>
    <dgm:cxn modelId="{A08C7CCC-186A-44D4-BEE3-3E552E85C611}" type="presParOf" srcId="{2922EE4F-A6AF-4F64-A2AA-8CA5C039FDF6}" destId="{08D2C501-DB27-47A6-AC45-4A66ADF6FE60}" srcOrd="1" destOrd="0" presId="urn:microsoft.com/office/officeart/2005/8/layout/hProcess3"/>
    <dgm:cxn modelId="{83CEDACA-E69E-4A12-BE5E-E58C9175B9D3}" type="presParOf" srcId="{08D2C501-DB27-47A6-AC45-4A66ADF6FE60}" destId="{2DF27945-D0DD-41C6-95EF-BB59EB2775AA}" srcOrd="0" destOrd="0" presId="urn:microsoft.com/office/officeart/2005/8/layout/hProcess3"/>
    <dgm:cxn modelId="{36627107-BE65-44C3-B1DF-6F12A5C33681}" type="presParOf" srcId="{08D2C501-DB27-47A6-AC45-4A66ADF6FE60}" destId="{31D03395-47F4-45E0-AEDF-FDEDD2A046C5}" srcOrd="1" destOrd="0" presId="urn:microsoft.com/office/officeart/2005/8/layout/hProcess3"/>
    <dgm:cxn modelId="{59185B00-B348-48CC-B09C-2DD2F8F569AB}" type="presParOf" srcId="{08D2C501-DB27-47A6-AC45-4A66ADF6FE60}" destId="{658C5C2B-04C0-457F-ADB2-B65B74DDF98E}" srcOrd="2" destOrd="0" presId="urn:microsoft.com/office/officeart/2005/8/layout/hProcess3"/>
    <dgm:cxn modelId="{12E4C3F2-0DEA-4E69-99FB-0FAD61B0EFD2}" type="presParOf" srcId="{08D2C501-DB27-47A6-AC45-4A66ADF6FE60}" destId="{4ED6ACE4-5B3A-4D6C-88FC-70F4B37009C1}" srcOrd="3" destOrd="0" presId="urn:microsoft.com/office/officeart/2005/8/layout/hProcess3"/>
    <dgm:cxn modelId="{DC8B355C-CE17-41A4-861B-581580FBE046}" type="presParOf" srcId="{2922EE4F-A6AF-4F64-A2AA-8CA5C039FDF6}" destId="{D115ADAD-1518-4586-AE78-D020DDD9BC1E}" srcOrd="2" destOrd="0" presId="urn:microsoft.com/office/officeart/2005/8/layout/hProcess3"/>
    <dgm:cxn modelId="{FE268DC9-6E56-4207-B45D-BB9D87395224}" type="presParOf" srcId="{2922EE4F-A6AF-4F64-A2AA-8CA5C039FDF6}" destId="{32CA9330-5F67-45E6-B20F-B39E891E8F2A}" srcOrd="3" destOrd="0" presId="urn:microsoft.com/office/officeart/2005/8/layout/hProcess3"/>
    <dgm:cxn modelId="{44AEF2D0-5E42-41B2-987F-35BBD28C1116}" type="presParOf" srcId="{2922EE4F-A6AF-4F64-A2AA-8CA5C039FDF6}" destId="{E0CC5B7F-338A-44EA-B2BF-9B6DD100A0A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5DD10CF-5A79-41AE-8BC2-BA56F32ABC55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133923-777B-4332-983B-67173E955FFF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Allow user to contact the team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89A1480-6BD2-4B03-A437-964BC1B7417A}" type="parTrans" cxnId="{BBDB5622-FF2B-4F91-9E03-D89C3A7D4427}">
      <dgm:prSet/>
      <dgm:spPr/>
      <dgm:t>
        <a:bodyPr/>
        <a:lstStyle/>
        <a:p>
          <a:endParaRPr lang="en-US"/>
        </a:p>
      </dgm:t>
    </dgm:pt>
    <dgm:pt modelId="{F357EF38-49C7-482A-8911-0A0B044179DE}" type="sibTrans" cxnId="{BBDB5622-FF2B-4F91-9E03-D89C3A7D4427}">
      <dgm:prSet/>
      <dgm:spPr/>
      <dgm:t>
        <a:bodyPr/>
        <a:lstStyle/>
        <a:p>
          <a:endParaRPr lang="en-US"/>
        </a:p>
      </dgm:t>
    </dgm:pt>
    <dgm:pt modelId="{C87D5AAD-44E6-494D-AC1E-50C3CDF6B2C7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Collect feedback and inquiries</a:t>
          </a:r>
          <a:endParaRPr lang="en-US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FD96214-5707-4009-A37B-C6B31A11DF9F}" type="parTrans" cxnId="{F9145104-2C98-4FE6-84E7-708E7C5545DF}">
      <dgm:prSet/>
      <dgm:spPr/>
      <dgm:t>
        <a:bodyPr/>
        <a:lstStyle/>
        <a:p>
          <a:endParaRPr lang="en-US"/>
        </a:p>
      </dgm:t>
    </dgm:pt>
    <dgm:pt modelId="{D990F576-CE98-44B7-8A90-EF7FDF782BCA}" type="sibTrans" cxnId="{F9145104-2C98-4FE6-84E7-708E7C5545DF}">
      <dgm:prSet/>
      <dgm:spPr/>
      <dgm:t>
        <a:bodyPr/>
        <a:lstStyle/>
        <a:p>
          <a:endParaRPr lang="en-US"/>
        </a:p>
      </dgm:t>
    </dgm:pt>
    <dgm:pt modelId="{FE591611-7C76-4ED3-B9AE-13699503414C}">
      <dgm:prSet/>
      <dgm:spPr/>
      <dgm:t>
        <a:bodyPr/>
        <a:lstStyle/>
        <a:p>
          <a:pPr rtl="0"/>
          <a:r>
            <a: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Gives</a:t>
          </a:r>
          <a:r>
            <a:rPr lang="en-US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the website a professional and complete look</a:t>
          </a:r>
        </a:p>
      </dgm:t>
    </dgm:pt>
    <dgm:pt modelId="{8A3431DC-FDB4-4085-8C9B-2F925DE833F6}" type="parTrans" cxnId="{0E5864A4-A5A1-4E61-850E-75208A95E830}">
      <dgm:prSet/>
      <dgm:spPr/>
      <dgm:t>
        <a:bodyPr/>
        <a:lstStyle/>
        <a:p>
          <a:endParaRPr lang="en-US"/>
        </a:p>
      </dgm:t>
    </dgm:pt>
    <dgm:pt modelId="{241CF2AE-300A-4121-B317-B48D4EBF7AD5}" type="sibTrans" cxnId="{0E5864A4-A5A1-4E61-850E-75208A95E830}">
      <dgm:prSet/>
      <dgm:spPr/>
      <dgm:t>
        <a:bodyPr/>
        <a:lstStyle/>
        <a:p>
          <a:endParaRPr lang="en-US"/>
        </a:p>
      </dgm:t>
    </dgm:pt>
    <dgm:pt modelId="{D87AB9B6-6EA1-4015-A6EF-7EC9F2D9D13E}" type="pres">
      <dgm:prSet presAssocID="{35DD10CF-5A79-41AE-8BC2-BA56F32ABC5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B3C44CE-ECE7-4230-91D8-45EB3BDB7A03}" type="pres">
      <dgm:prSet presAssocID="{8D133923-777B-4332-983B-67173E955FFF}" presName="root" presStyleCnt="0"/>
      <dgm:spPr/>
    </dgm:pt>
    <dgm:pt modelId="{1883C137-8832-4C32-9BD0-99779A495105}" type="pres">
      <dgm:prSet presAssocID="{8D133923-777B-4332-983B-67173E955FFF}" presName="rootComposite" presStyleCnt="0"/>
      <dgm:spPr/>
    </dgm:pt>
    <dgm:pt modelId="{489BA4D5-D9A4-4D89-A029-D7546D2FFEDE}" type="pres">
      <dgm:prSet presAssocID="{8D133923-777B-4332-983B-67173E955FFF}" presName="rootText" presStyleLbl="node1" presStyleIdx="0" presStyleCnt="3"/>
      <dgm:spPr/>
      <dgm:t>
        <a:bodyPr/>
        <a:lstStyle/>
        <a:p>
          <a:endParaRPr lang="en-US"/>
        </a:p>
      </dgm:t>
    </dgm:pt>
    <dgm:pt modelId="{17EC0DF4-DF74-4B49-A2AD-A6CA56F529DB}" type="pres">
      <dgm:prSet presAssocID="{8D133923-777B-4332-983B-67173E955FFF}" presName="rootConnector" presStyleLbl="node1" presStyleIdx="0" presStyleCnt="3"/>
      <dgm:spPr/>
      <dgm:t>
        <a:bodyPr/>
        <a:lstStyle/>
        <a:p>
          <a:endParaRPr lang="en-US"/>
        </a:p>
      </dgm:t>
    </dgm:pt>
    <dgm:pt modelId="{9B764C71-22AE-49E4-857E-B03B8AC7BE93}" type="pres">
      <dgm:prSet presAssocID="{8D133923-777B-4332-983B-67173E955FFF}" presName="childShape" presStyleCnt="0"/>
      <dgm:spPr/>
    </dgm:pt>
    <dgm:pt modelId="{B9FF1342-273B-45AD-847A-2799E41465FA}" type="pres">
      <dgm:prSet presAssocID="{C87D5AAD-44E6-494D-AC1E-50C3CDF6B2C7}" presName="root" presStyleCnt="0"/>
      <dgm:spPr/>
    </dgm:pt>
    <dgm:pt modelId="{7E2D5144-56FA-4791-B070-AF6EC085E6CE}" type="pres">
      <dgm:prSet presAssocID="{C87D5AAD-44E6-494D-AC1E-50C3CDF6B2C7}" presName="rootComposite" presStyleCnt="0"/>
      <dgm:spPr/>
    </dgm:pt>
    <dgm:pt modelId="{1E193128-B918-4EB1-AD29-22EF48456A21}" type="pres">
      <dgm:prSet presAssocID="{C87D5AAD-44E6-494D-AC1E-50C3CDF6B2C7}" presName="rootText" presStyleLbl="node1" presStyleIdx="1" presStyleCnt="3"/>
      <dgm:spPr/>
      <dgm:t>
        <a:bodyPr/>
        <a:lstStyle/>
        <a:p>
          <a:endParaRPr lang="en-US"/>
        </a:p>
      </dgm:t>
    </dgm:pt>
    <dgm:pt modelId="{823EB21B-BCFE-4C8E-B5BA-70E11EFEECB1}" type="pres">
      <dgm:prSet presAssocID="{C87D5AAD-44E6-494D-AC1E-50C3CDF6B2C7}" presName="rootConnector" presStyleLbl="node1" presStyleIdx="1" presStyleCnt="3"/>
      <dgm:spPr/>
      <dgm:t>
        <a:bodyPr/>
        <a:lstStyle/>
        <a:p>
          <a:endParaRPr lang="en-US"/>
        </a:p>
      </dgm:t>
    </dgm:pt>
    <dgm:pt modelId="{04A70EB0-754F-424C-8BED-9FCD24F84219}" type="pres">
      <dgm:prSet presAssocID="{C87D5AAD-44E6-494D-AC1E-50C3CDF6B2C7}" presName="childShape" presStyleCnt="0"/>
      <dgm:spPr/>
    </dgm:pt>
    <dgm:pt modelId="{11890EE6-687A-4869-9546-D4DE2712A343}" type="pres">
      <dgm:prSet presAssocID="{FE591611-7C76-4ED3-B9AE-13699503414C}" presName="root" presStyleCnt="0"/>
      <dgm:spPr/>
    </dgm:pt>
    <dgm:pt modelId="{2D5D1CA4-0D9A-49D9-924E-C287675BC042}" type="pres">
      <dgm:prSet presAssocID="{FE591611-7C76-4ED3-B9AE-13699503414C}" presName="rootComposite" presStyleCnt="0"/>
      <dgm:spPr/>
    </dgm:pt>
    <dgm:pt modelId="{9ADF020C-78A2-426B-96C9-925AD0A26654}" type="pres">
      <dgm:prSet presAssocID="{FE591611-7C76-4ED3-B9AE-13699503414C}" presName="rootText" presStyleLbl="node1" presStyleIdx="2" presStyleCnt="3"/>
      <dgm:spPr/>
      <dgm:t>
        <a:bodyPr/>
        <a:lstStyle/>
        <a:p>
          <a:endParaRPr lang="en-US"/>
        </a:p>
      </dgm:t>
    </dgm:pt>
    <dgm:pt modelId="{8C079E42-139B-42D1-9FAB-5806719D48E0}" type="pres">
      <dgm:prSet presAssocID="{FE591611-7C76-4ED3-B9AE-13699503414C}" presName="rootConnector" presStyleLbl="node1" presStyleIdx="2" presStyleCnt="3"/>
      <dgm:spPr/>
      <dgm:t>
        <a:bodyPr/>
        <a:lstStyle/>
        <a:p>
          <a:endParaRPr lang="en-US"/>
        </a:p>
      </dgm:t>
    </dgm:pt>
    <dgm:pt modelId="{DEB274F3-1DF4-484B-9780-4183349B3FA3}" type="pres">
      <dgm:prSet presAssocID="{FE591611-7C76-4ED3-B9AE-13699503414C}" presName="childShape" presStyleCnt="0"/>
      <dgm:spPr/>
    </dgm:pt>
  </dgm:ptLst>
  <dgm:cxnLst>
    <dgm:cxn modelId="{9C5EE354-3FF4-43A4-8FBC-1EFCC735AE6E}" type="presOf" srcId="{35DD10CF-5A79-41AE-8BC2-BA56F32ABC55}" destId="{D87AB9B6-6EA1-4015-A6EF-7EC9F2D9D13E}" srcOrd="0" destOrd="0" presId="urn:microsoft.com/office/officeart/2005/8/layout/hierarchy3"/>
    <dgm:cxn modelId="{FAA896D6-15C7-4302-89E5-1A6211BB68C5}" type="presOf" srcId="{8D133923-777B-4332-983B-67173E955FFF}" destId="{489BA4D5-D9A4-4D89-A029-D7546D2FFEDE}" srcOrd="0" destOrd="0" presId="urn:microsoft.com/office/officeart/2005/8/layout/hierarchy3"/>
    <dgm:cxn modelId="{D579FC11-0A2E-4EF9-BE55-1B21CE3D628C}" type="presOf" srcId="{8D133923-777B-4332-983B-67173E955FFF}" destId="{17EC0DF4-DF74-4B49-A2AD-A6CA56F529DB}" srcOrd="1" destOrd="0" presId="urn:microsoft.com/office/officeart/2005/8/layout/hierarchy3"/>
    <dgm:cxn modelId="{A2ED6A66-142F-4F33-8472-FD712A31B4C9}" type="presOf" srcId="{FE591611-7C76-4ED3-B9AE-13699503414C}" destId="{9ADF020C-78A2-426B-96C9-925AD0A26654}" srcOrd="0" destOrd="0" presId="urn:microsoft.com/office/officeart/2005/8/layout/hierarchy3"/>
    <dgm:cxn modelId="{BBDB5622-FF2B-4F91-9E03-D89C3A7D4427}" srcId="{35DD10CF-5A79-41AE-8BC2-BA56F32ABC55}" destId="{8D133923-777B-4332-983B-67173E955FFF}" srcOrd="0" destOrd="0" parTransId="{D89A1480-6BD2-4B03-A437-964BC1B7417A}" sibTransId="{F357EF38-49C7-482A-8911-0A0B044179DE}"/>
    <dgm:cxn modelId="{A4E46DD5-1AFB-41F4-843B-C0A0F2AC005F}" type="presOf" srcId="{C87D5AAD-44E6-494D-AC1E-50C3CDF6B2C7}" destId="{1E193128-B918-4EB1-AD29-22EF48456A21}" srcOrd="0" destOrd="0" presId="urn:microsoft.com/office/officeart/2005/8/layout/hierarchy3"/>
    <dgm:cxn modelId="{C6342944-D108-4AC0-96F7-EBF24A200B5E}" type="presOf" srcId="{C87D5AAD-44E6-494D-AC1E-50C3CDF6B2C7}" destId="{823EB21B-BCFE-4C8E-B5BA-70E11EFEECB1}" srcOrd="1" destOrd="0" presId="urn:microsoft.com/office/officeart/2005/8/layout/hierarchy3"/>
    <dgm:cxn modelId="{0E5864A4-A5A1-4E61-850E-75208A95E830}" srcId="{35DD10CF-5A79-41AE-8BC2-BA56F32ABC55}" destId="{FE591611-7C76-4ED3-B9AE-13699503414C}" srcOrd="2" destOrd="0" parTransId="{8A3431DC-FDB4-4085-8C9B-2F925DE833F6}" sibTransId="{241CF2AE-300A-4121-B317-B48D4EBF7AD5}"/>
    <dgm:cxn modelId="{F9145104-2C98-4FE6-84E7-708E7C5545DF}" srcId="{35DD10CF-5A79-41AE-8BC2-BA56F32ABC55}" destId="{C87D5AAD-44E6-494D-AC1E-50C3CDF6B2C7}" srcOrd="1" destOrd="0" parTransId="{1FD96214-5707-4009-A37B-C6B31A11DF9F}" sibTransId="{D990F576-CE98-44B7-8A90-EF7FDF782BCA}"/>
    <dgm:cxn modelId="{FC111330-0DED-43FA-935F-BE12E5FF4E5E}" type="presOf" srcId="{FE591611-7C76-4ED3-B9AE-13699503414C}" destId="{8C079E42-139B-42D1-9FAB-5806719D48E0}" srcOrd="1" destOrd="0" presId="urn:microsoft.com/office/officeart/2005/8/layout/hierarchy3"/>
    <dgm:cxn modelId="{E00860C2-4C67-425F-81F9-794E2090F55B}" type="presParOf" srcId="{D87AB9B6-6EA1-4015-A6EF-7EC9F2D9D13E}" destId="{CB3C44CE-ECE7-4230-91D8-45EB3BDB7A03}" srcOrd="0" destOrd="0" presId="urn:microsoft.com/office/officeart/2005/8/layout/hierarchy3"/>
    <dgm:cxn modelId="{826EE94B-C742-446B-9356-76405FA12051}" type="presParOf" srcId="{CB3C44CE-ECE7-4230-91D8-45EB3BDB7A03}" destId="{1883C137-8832-4C32-9BD0-99779A495105}" srcOrd="0" destOrd="0" presId="urn:microsoft.com/office/officeart/2005/8/layout/hierarchy3"/>
    <dgm:cxn modelId="{4528BFFD-51ED-4631-A882-333CBAE1676E}" type="presParOf" srcId="{1883C137-8832-4C32-9BD0-99779A495105}" destId="{489BA4D5-D9A4-4D89-A029-D7546D2FFEDE}" srcOrd="0" destOrd="0" presId="urn:microsoft.com/office/officeart/2005/8/layout/hierarchy3"/>
    <dgm:cxn modelId="{213F60EB-5BDD-4F43-81B0-5F456C2F6ED6}" type="presParOf" srcId="{1883C137-8832-4C32-9BD0-99779A495105}" destId="{17EC0DF4-DF74-4B49-A2AD-A6CA56F529DB}" srcOrd="1" destOrd="0" presId="urn:microsoft.com/office/officeart/2005/8/layout/hierarchy3"/>
    <dgm:cxn modelId="{BD5034E1-2304-4070-BA09-AC9B2E03B83E}" type="presParOf" srcId="{CB3C44CE-ECE7-4230-91D8-45EB3BDB7A03}" destId="{9B764C71-22AE-49E4-857E-B03B8AC7BE93}" srcOrd="1" destOrd="0" presId="urn:microsoft.com/office/officeart/2005/8/layout/hierarchy3"/>
    <dgm:cxn modelId="{C3C28A0F-DD45-4928-8C55-F350A0E41CF3}" type="presParOf" srcId="{D87AB9B6-6EA1-4015-A6EF-7EC9F2D9D13E}" destId="{B9FF1342-273B-45AD-847A-2799E41465FA}" srcOrd="1" destOrd="0" presId="urn:microsoft.com/office/officeart/2005/8/layout/hierarchy3"/>
    <dgm:cxn modelId="{872D443D-0B4A-42C1-9BB7-E307A51677A4}" type="presParOf" srcId="{B9FF1342-273B-45AD-847A-2799E41465FA}" destId="{7E2D5144-56FA-4791-B070-AF6EC085E6CE}" srcOrd="0" destOrd="0" presId="urn:microsoft.com/office/officeart/2005/8/layout/hierarchy3"/>
    <dgm:cxn modelId="{8DD06F24-4AE2-4374-8491-1F74A94A3146}" type="presParOf" srcId="{7E2D5144-56FA-4791-B070-AF6EC085E6CE}" destId="{1E193128-B918-4EB1-AD29-22EF48456A21}" srcOrd="0" destOrd="0" presId="urn:microsoft.com/office/officeart/2005/8/layout/hierarchy3"/>
    <dgm:cxn modelId="{13E53842-1045-4866-9B77-7A77E3494AA9}" type="presParOf" srcId="{7E2D5144-56FA-4791-B070-AF6EC085E6CE}" destId="{823EB21B-BCFE-4C8E-B5BA-70E11EFEECB1}" srcOrd="1" destOrd="0" presId="urn:microsoft.com/office/officeart/2005/8/layout/hierarchy3"/>
    <dgm:cxn modelId="{EFEFCFB3-8528-41DD-B0D7-BFF1A54D2428}" type="presParOf" srcId="{B9FF1342-273B-45AD-847A-2799E41465FA}" destId="{04A70EB0-754F-424C-8BED-9FCD24F84219}" srcOrd="1" destOrd="0" presId="urn:microsoft.com/office/officeart/2005/8/layout/hierarchy3"/>
    <dgm:cxn modelId="{07CD717D-6BDC-45C9-8BB9-12A7B2F957A5}" type="presParOf" srcId="{D87AB9B6-6EA1-4015-A6EF-7EC9F2D9D13E}" destId="{11890EE6-687A-4869-9546-D4DE2712A343}" srcOrd="2" destOrd="0" presId="urn:microsoft.com/office/officeart/2005/8/layout/hierarchy3"/>
    <dgm:cxn modelId="{43A7DFD1-5CE1-43A9-88C9-F38CD74C94BF}" type="presParOf" srcId="{11890EE6-687A-4869-9546-D4DE2712A343}" destId="{2D5D1CA4-0D9A-49D9-924E-C287675BC042}" srcOrd="0" destOrd="0" presId="urn:microsoft.com/office/officeart/2005/8/layout/hierarchy3"/>
    <dgm:cxn modelId="{5797EE6B-8CBE-48A1-BE65-26B4C2553AB2}" type="presParOf" srcId="{2D5D1CA4-0D9A-49D9-924E-C287675BC042}" destId="{9ADF020C-78A2-426B-96C9-925AD0A26654}" srcOrd="0" destOrd="0" presId="urn:microsoft.com/office/officeart/2005/8/layout/hierarchy3"/>
    <dgm:cxn modelId="{CF3B8528-C8FE-4F60-B918-47F5A1A2FEFD}" type="presParOf" srcId="{2D5D1CA4-0D9A-49D9-924E-C287675BC042}" destId="{8C079E42-139B-42D1-9FAB-5806719D48E0}" srcOrd="1" destOrd="0" presId="urn:microsoft.com/office/officeart/2005/8/layout/hierarchy3"/>
    <dgm:cxn modelId="{76670819-DB74-4E14-A224-A7EC2C7DF0AF}" type="presParOf" srcId="{11890EE6-687A-4869-9546-D4DE2712A343}" destId="{DEB274F3-1DF4-484B-9780-4183349B3FA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133636D-788D-472A-B116-6F940554BAA3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916F5F-E938-491F-BED6-56CA9AD4032A}">
      <dgm:prSet custT="1"/>
      <dgm:spPr/>
      <dgm:t>
        <a:bodyPr/>
        <a:lstStyle/>
        <a:p>
          <a:pPr rtl="0"/>
          <a:r>
            <a:rPr lang="en-US" sz="1900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Contact Page</a:t>
          </a:r>
          <a:endParaRPr lang="en-US" sz="1900" b="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2BFAB8-23C1-4701-92E1-6B250010B48A}" type="parTrans" cxnId="{EC9BC937-9042-4E0A-A59A-32FA5102482A}">
      <dgm:prSet/>
      <dgm:spPr/>
      <dgm:t>
        <a:bodyPr/>
        <a:lstStyle/>
        <a:p>
          <a:endParaRPr lang="en-US"/>
        </a:p>
      </dgm:t>
    </dgm:pt>
    <dgm:pt modelId="{C281B556-4C6C-4413-9A00-285A845CCCC3}" type="sibTrans" cxnId="{EC9BC937-9042-4E0A-A59A-32FA5102482A}">
      <dgm:prSet/>
      <dgm:spPr/>
      <dgm:t>
        <a:bodyPr/>
        <a:lstStyle/>
        <a:p>
          <a:endParaRPr lang="en-US"/>
        </a:p>
      </dgm:t>
    </dgm:pt>
    <dgm:pt modelId="{F5345AC7-A4F3-4D19-8A4D-1849CE0B3D2C}" type="pres">
      <dgm:prSet presAssocID="{E133636D-788D-472A-B116-6F940554BAA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609BD92-A993-40B7-9B91-9590A7B66DD7}" type="pres">
      <dgm:prSet presAssocID="{E133636D-788D-472A-B116-6F940554BAA3}" presName="dummy" presStyleCnt="0"/>
      <dgm:spPr/>
    </dgm:pt>
    <dgm:pt modelId="{2922EE4F-A6AF-4F64-A2AA-8CA5C039FDF6}" type="pres">
      <dgm:prSet presAssocID="{E133636D-788D-472A-B116-6F940554BAA3}" presName="linH" presStyleCnt="0"/>
      <dgm:spPr/>
    </dgm:pt>
    <dgm:pt modelId="{8C8574A1-CCE1-46E7-83CA-992681166C49}" type="pres">
      <dgm:prSet presAssocID="{E133636D-788D-472A-B116-6F940554BAA3}" presName="padding1" presStyleCnt="0"/>
      <dgm:spPr/>
    </dgm:pt>
    <dgm:pt modelId="{08D2C501-DB27-47A6-AC45-4A66ADF6FE60}" type="pres">
      <dgm:prSet presAssocID="{4C916F5F-E938-491F-BED6-56CA9AD4032A}" presName="linV" presStyleCnt="0"/>
      <dgm:spPr/>
    </dgm:pt>
    <dgm:pt modelId="{2DF27945-D0DD-41C6-95EF-BB59EB2775AA}" type="pres">
      <dgm:prSet presAssocID="{4C916F5F-E938-491F-BED6-56CA9AD4032A}" presName="spVertical1" presStyleCnt="0"/>
      <dgm:spPr/>
    </dgm:pt>
    <dgm:pt modelId="{31D03395-47F4-45E0-AEDF-FDEDD2A046C5}" type="pres">
      <dgm:prSet presAssocID="{4C916F5F-E938-491F-BED6-56CA9AD4032A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8C5C2B-04C0-457F-ADB2-B65B74DDF98E}" type="pres">
      <dgm:prSet presAssocID="{4C916F5F-E938-491F-BED6-56CA9AD4032A}" presName="spVertical2" presStyleCnt="0"/>
      <dgm:spPr/>
    </dgm:pt>
    <dgm:pt modelId="{4ED6ACE4-5B3A-4D6C-88FC-70F4B37009C1}" type="pres">
      <dgm:prSet presAssocID="{4C916F5F-E938-491F-BED6-56CA9AD4032A}" presName="spVertical3" presStyleCnt="0"/>
      <dgm:spPr/>
    </dgm:pt>
    <dgm:pt modelId="{D115ADAD-1518-4586-AE78-D020DDD9BC1E}" type="pres">
      <dgm:prSet presAssocID="{E133636D-788D-472A-B116-6F940554BAA3}" presName="padding2" presStyleCnt="0"/>
      <dgm:spPr/>
    </dgm:pt>
    <dgm:pt modelId="{32CA9330-5F67-45E6-B20F-B39E891E8F2A}" type="pres">
      <dgm:prSet presAssocID="{E133636D-788D-472A-B116-6F940554BAA3}" presName="negArrow" presStyleCnt="0"/>
      <dgm:spPr/>
    </dgm:pt>
    <dgm:pt modelId="{E0CC5B7F-338A-44EA-B2BF-9B6DD100A0AA}" type="pres">
      <dgm:prSet presAssocID="{E133636D-788D-472A-B116-6F940554BAA3}" presName="backgroundArrow" presStyleLbl="node1" presStyleIdx="0" presStyleCnt="1" custLinFactNeighborY="15776"/>
      <dgm:spPr/>
    </dgm:pt>
  </dgm:ptLst>
  <dgm:cxnLst>
    <dgm:cxn modelId="{43E023EF-3137-4B97-8F43-E96C81A295AC}" type="presOf" srcId="{E133636D-788D-472A-B116-6F940554BAA3}" destId="{F5345AC7-A4F3-4D19-8A4D-1849CE0B3D2C}" srcOrd="0" destOrd="0" presId="urn:microsoft.com/office/officeart/2005/8/layout/hProcess3"/>
    <dgm:cxn modelId="{EC9BC937-9042-4E0A-A59A-32FA5102482A}" srcId="{E133636D-788D-472A-B116-6F940554BAA3}" destId="{4C916F5F-E938-491F-BED6-56CA9AD4032A}" srcOrd="0" destOrd="0" parTransId="{912BFAB8-23C1-4701-92E1-6B250010B48A}" sibTransId="{C281B556-4C6C-4413-9A00-285A845CCCC3}"/>
    <dgm:cxn modelId="{9C1042A7-D473-440E-AB82-E4BDC5F35E5F}" type="presOf" srcId="{4C916F5F-E938-491F-BED6-56CA9AD4032A}" destId="{31D03395-47F4-45E0-AEDF-FDEDD2A046C5}" srcOrd="0" destOrd="0" presId="urn:microsoft.com/office/officeart/2005/8/layout/hProcess3"/>
    <dgm:cxn modelId="{0FF7B94F-7BAD-4D37-A374-892F2CE57721}" type="presParOf" srcId="{F5345AC7-A4F3-4D19-8A4D-1849CE0B3D2C}" destId="{8609BD92-A993-40B7-9B91-9590A7B66DD7}" srcOrd="0" destOrd="0" presId="urn:microsoft.com/office/officeart/2005/8/layout/hProcess3"/>
    <dgm:cxn modelId="{35EE3AF0-551C-40D6-8E28-272B196BE2C1}" type="presParOf" srcId="{F5345AC7-A4F3-4D19-8A4D-1849CE0B3D2C}" destId="{2922EE4F-A6AF-4F64-A2AA-8CA5C039FDF6}" srcOrd="1" destOrd="0" presId="urn:microsoft.com/office/officeart/2005/8/layout/hProcess3"/>
    <dgm:cxn modelId="{2EFE7306-EDE3-4B60-832B-B256B0872BA5}" type="presParOf" srcId="{2922EE4F-A6AF-4F64-A2AA-8CA5C039FDF6}" destId="{8C8574A1-CCE1-46E7-83CA-992681166C49}" srcOrd="0" destOrd="0" presId="urn:microsoft.com/office/officeart/2005/8/layout/hProcess3"/>
    <dgm:cxn modelId="{A08C7CCC-186A-44D4-BEE3-3E552E85C611}" type="presParOf" srcId="{2922EE4F-A6AF-4F64-A2AA-8CA5C039FDF6}" destId="{08D2C501-DB27-47A6-AC45-4A66ADF6FE60}" srcOrd="1" destOrd="0" presId="urn:microsoft.com/office/officeart/2005/8/layout/hProcess3"/>
    <dgm:cxn modelId="{83CEDACA-E69E-4A12-BE5E-E58C9175B9D3}" type="presParOf" srcId="{08D2C501-DB27-47A6-AC45-4A66ADF6FE60}" destId="{2DF27945-D0DD-41C6-95EF-BB59EB2775AA}" srcOrd="0" destOrd="0" presId="urn:microsoft.com/office/officeart/2005/8/layout/hProcess3"/>
    <dgm:cxn modelId="{36627107-BE65-44C3-B1DF-6F12A5C33681}" type="presParOf" srcId="{08D2C501-DB27-47A6-AC45-4A66ADF6FE60}" destId="{31D03395-47F4-45E0-AEDF-FDEDD2A046C5}" srcOrd="1" destOrd="0" presId="urn:microsoft.com/office/officeart/2005/8/layout/hProcess3"/>
    <dgm:cxn modelId="{59185B00-B348-48CC-B09C-2DD2F8F569AB}" type="presParOf" srcId="{08D2C501-DB27-47A6-AC45-4A66ADF6FE60}" destId="{658C5C2B-04C0-457F-ADB2-B65B74DDF98E}" srcOrd="2" destOrd="0" presId="urn:microsoft.com/office/officeart/2005/8/layout/hProcess3"/>
    <dgm:cxn modelId="{12E4C3F2-0DEA-4E69-99FB-0FAD61B0EFD2}" type="presParOf" srcId="{08D2C501-DB27-47A6-AC45-4A66ADF6FE60}" destId="{4ED6ACE4-5B3A-4D6C-88FC-70F4B37009C1}" srcOrd="3" destOrd="0" presId="urn:microsoft.com/office/officeart/2005/8/layout/hProcess3"/>
    <dgm:cxn modelId="{DC8B355C-CE17-41A4-861B-581580FBE046}" type="presParOf" srcId="{2922EE4F-A6AF-4F64-A2AA-8CA5C039FDF6}" destId="{D115ADAD-1518-4586-AE78-D020DDD9BC1E}" srcOrd="2" destOrd="0" presId="urn:microsoft.com/office/officeart/2005/8/layout/hProcess3"/>
    <dgm:cxn modelId="{FE268DC9-6E56-4207-B45D-BB9D87395224}" type="presParOf" srcId="{2922EE4F-A6AF-4F64-A2AA-8CA5C039FDF6}" destId="{32CA9330-5F67-45E6-B20F-B39E891E8F2A}" srcOrd="3" destOrd="0" presId="urn:microsoft.com/office/officeart/2005/8/layout/hProcess3"/>
    <dgm:cxn modelId="{44AEF2D0-5E42-41B2-987F-35BBD28C1116}" type="presParOf" srcId="{2922EE4F-A6AF-4F64-A2AA-8CA5C039FDF6}" destId="{E0CC5B7F-338A-44EA-B2BF-9B6DD100A0A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E0E9305-62C8-400D-9801-E28153B47D91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92468C-2531-4BE1-AE8C-CAFC401FFE34}">
      <dgm:prSet/>
      <dgm:spPr/>
      <dgm:t>
        <a:bodyPr/>
        <a:lstStyle/>
        <a:p>
          <a:pPr rtl="0"/>
          <a:r>
            <a:rPr lang="en-US" b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Data &amp; Chart Analysis:</a:t>
          </a:r>
          <a:endParaRPr lang="en-US" dirty="0"/>
        </a:p>
      </dgm:t>
    </dgm:pt>
    <dgm:pt modelId="{6F8E5B72-383D-4160-A125-65A92A8FD741}" type="parTrans" cxnId="{5895C88C-BC37-477A-A92E-5639721E22EB}">
      <dgm:prSet/>
      <dgm:spPr/>
      <dgm:t>
        <a:bodyPr/>
        <a:lstStyle/>
        <a:p>
          <a:endParaRPr lang="en-US"/>
        </a:p>
      </dgm:t>
    </dgm:pt>
    <dgm:pt modelId="{031B437C-CAE5-4A0F-8E54-884C2FF3570E}" type="sibTrans" cxnId="{5895C88C-BC37-477A-A92E-5639721E22EB}">
      <dgm:prSet/>
      <dgm:spPr/>
      <dgm:t>
        <a:bodyPr/>
        <a:lstStyle/>
        <a:p>
          <a:endParaRPr lang="en-US"/>
        </a:p>
      </dgm:t>
    </dgm:pt>
    <dgm:pt modelId="{47E4F29B-90BF-49D0-B408-BB9C738E9515}" type="pres">
      <dgm:prSet presAssocID="{0E0E9305-62C8-400D-9801-E28153B47D9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98C0FE3-D63B-4610-9E36-09AA3D4E4C4D}" type="pres">
      <dgm:prSet presAssocID="{0E0E9305-62C8-400D-9801-E28153B47D91}" presName="dummy" presStyleCnt="0"/>
      <dgm:spPr/>
    </dgm:pt>
    <dgm:pt modelId="{6EF2151A-D89A-4D0B-84F0-66A01CDD4BDF}" type="pres">
      <dgm:prSet presAssocID="{0E0E9305-62C8-400D-9801-E28153B47D91}" presName="linH" presStyleCnt="0"/>
      <dgm:spPr/>
    </dgm:pt>
    <dgm:pt modelId="{5D87EC4A-B144-4B3D-B852-13D5BE3D060A}" type="pres">
      <dgm:prSet presAssocID="{0E0E9305-62C8-400D-9801-E28153B47D91}" presName="padding1" presStyleCnt="0"/>
      <dgm:spPr/>
    </dgm:pt>
    <dgm:pt modelId="{B7BF8E67-6EBE-4738-B196-BCA525A47A5D}" type="pres">
      <dgm:prSet presAssocID="{DE92468C-2531-4BE1-AE8C-CAFC401FFE34}" presName="linV" presStyleCnt="0"/>
      <dgm:spPr/>
    </dgm:pt>
    <dgm:pt modelId="{6D1E6C75-DBB8-48A4-9424-0083B3B8AC68}" type="pres">
      <dgm:prSet presAssocID="{DE92468C-2531-4BE1-AE8C-CAFC401FFE34}" presName="spVertical1" presStyleCnt="0"/>
      <dgm:spPr/>
    </dgm:pt>
    <dgm:pt modelId="{8FC995AB-F0D2-4261-8C57-299E7DB33DCA}" type="pres">
      <dgm:prSet presAssocID="{DE92468C-2531-4BE1-AE8C-CAFC401FFE34}" presName="parTx" presStyleLbl="revTx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F0A971-C726-45AB-B557-7D5B90DE3DA8}" type="pres">
      <dgm:prSet presAssocID="{DE92468C-2531-4BE1-AE8C-CAFC401FFE34}" presName="spVertical2" presStyleCnt="0"/>
      <dgm:spPr/>
    </dgm:pt>
    <dgm:pt modelId="{37EB09AE-23CC-4916-890D-4913AE9450A8}" type="pres">
      <dgm:prSet presAssocID="{DE92468C-2531-4BE1-AE8C-CAFC401FFE34}" presName="spVertical3" presStyleCnt="0"/>
      <dgm:spPr/>
    </dgm:pt>
    <dgm:pt modelId="{53810234-9EEB-43F5-A116-2371AF7EE969}" type="pres">
      <dgm:prSet presAssocID="{0E0E9305-62C8-400D-9801-E28153B47D91}" presName="padding2" presStyleCnt="0"/>
      <dgm:spPr/>
    </dgm:pt>
    <dgm:pt modelId="{B944C0E3-096C-4197-899C-493473356694}" type="pres">
      <dgm:prSet presAssocID="{0E0E9305-62C8-400D-9801-E28153B47D91}" presName="negArrow" presStyleCnt="0"/>
      <dgm:spPr/>
    </dgm:pt>
    <dgm:pt modelId="{E89BBE41-CE64-45AE-8095-902E91C0E2DF}" type="pres">
      <dgm:prSet presAssocID="{0E0E9305-62C8-400D-9801-E28153B47D91}" presName="backgroundArrow" presStyleLbl="node1" presStyleIdx="0" presStyleCnt="1"/>
      <dgm:spPr/>
    </dgm:pt>
  </dgm:ptLst>
  <dgm:cxnLst>
    <dgm:cxn modelId="{5895C88C-BC37-477A-A92E-5639721E22EB}" srcId="{0E0E9305-62C8-400D-9801-E28153B47D91}" destId="{DE92468C-2531-4BE1-AE8C-CAFC401FFE34}" srcOrd="0" destOrd="0" parTransId="{6F8E5B72-383D-4160-A125-65A92A8FD741}" sibTransId="{031B437C-CAE5-4A0F-8E54-884C2FF3570E}"/>
    <dgm:cxn modelId="{9AFE76DF-D4C2-4F94-A59C-B0F3D4B0CD8A}" type="presOf" srcId="{0E0E9305-62C8-400D-9801-E28153B47D91}" destId="{47E4F29B-90BF-49D0-B408-BB9C738E9515}" srcOrd="0" destOrd="0" presId="urn:microsoft.com/office/officeart/2005/8/layout/hProcess3"/>
    <dgm:cxn modelId="{AA05D0D3-2C16-4CE6-B4F5-2F5124DAD201}" type="presOf" srcId="{DE92468C-2531-4BE1-AE8C-CAFC401FFE34}" destId="{8FC995AB-F0D2-4261-8C57-299E7DB33DCA}" srcOrd="0" destOrd="0" presId="urn:microsoft.com/office/officeart/2005/8/layout/hProcess3"/>
    <dgm:cxn modelId="{DAEB7F27-77D7-4181-8EEC-BE18EC8D8EB2}" type="presParOf" srcId="{47E4F29B-90BF-49D0-B408-BB9C738E9515}" destId="{298C0FE3-D63B-4610-9E36-09AA3D4E4C4D}" srcOrd="0" destOrd="0" presId="urn:microsoft.com/office/officeart/2005/8/layout/hProcess3"/>
    <dgm:cxn modelId="{A7E5BA02-F196-42E6-B5D3-591DF03B2A5B}" type="presParOf" srcId="{47E4F29B-90BF-49D0-B408-BB9C738E9515}" destId="{6EF2151A-D89A-4D0B-84F0-66A01CDD4BDF}" srcOrd="1" destOrd="0" presId="urn:microsoft.com/office/officeart/2005/8/layout/hProcess3"/>
    <dgm:cxn modelId="{4867AD10-BC53-40B1-867B-FE10DB498EB1}" type="presParOf" srcId="{6EF2151A-D89A-4D0B-84F0-66A01CDD4BDF}" destId="{5D87EC4A-B144-4B3D-B852-13D5BE3D060A}" srcOrd="0" destOrd="0" presId="urn:microsoft.com/office/officeart/2005/8/layout/hProcess3"/>
    <dgm:cxn modelId="{8AB8F12F-7526-4D79-92EF-605CF535AA27}" type="presParOf" srcId="{6EF2151A-D89A-4D0B-84F0-66A01CDD4BDF}" destId="{B7BF8E67-6EBE-4738-B196-BCA525A47A5D}" srcOrd="1" destOrd="0" presId="urn:microsoft.com/office/officeart/2005/8/layout/hProcess3"/>
    <dgm:cxn modelId="{D7A9E5AE-570A-44C7-BDE3-31B99E8369D5}" type="presParOf" srcId="{B7BF8E67-6EBE-4738-B196-BCA525A47A5D}" destId="{6D1E6C75-DBB8-48A4-9424-0083B3B8AC68}" srcOrd="0" destOrd="0" presId="urn:microsoft.com/office/officeart/2005/8/layout/hProcess3"/>
    <dgm:cxn modelId="{54C151AF-6D8D-4287-8E2E-6AE6C92A04AF}" type="presParOf" srcId="{B7BF8E67-6EBE-4738-B196-BCA525A47A5D}" destId="{8FC995AB-F0D2-4261-8C57-299E7DB33DCA}" srcOrd="1" destOrd="0" presId="urn:microsoft.com/office/officeart/2005/8/layout/hProcess3"/>
    <dgm:cxn modelId="{B2B631B0-FFAF-410D-BDDD-BA9EA7292317}" type="presParOf" srcId="{B7BF8E67-6EBE-4738-B196-BCA525A47A5D}" destId="{5CF0A971-C726-45AB-B557-7D5B90DE3DA8}" srcOrd="2" destOrd="0" presId="urn:microsoft.com/office/officeart/2005/8/layout/hProcess3"/>
    <dgm:cxn modelId="{038E1D2D-8196-4F8B-960B-4D25826D36CA}" type="presParOf" srcId="{B7BF8E67-6EBE-4738-B196-BCA525A47A5D}" destId="{37EB09AE-23CC-4916-890D-4913AE9450A8}" srcOrd="3" destOrd="0" presId="urn:microsoft.com/office/officeart/2005/8/layout/hProcess3"/>
    <dgm:cxn modelId="{12CF8B33-D807-4710-9A06-87DAD5AC95B1}" type="presParOf" srcId="{6EF2151A-D89A-4D0B-84F0-66A01CDD4BDF}" destId="{53810234-9EEB-43F5-A116-2371AF7EE969}" srcOrd="2" destOrd="0" presId="urn:microsoft.com/office/officeart/2005/8/layout/hProcess3"/>
    <dgm:cxn modelId="{35660A2E-E527-4F12-A6A1-C2FFB2C069F7}" type="presParOf" srcId="{6EF2151A-D89A-4D0B-84F0-66A01CDD4BDF}" destId="{B944C0E3-096C-4197-899C-493473356694}" srcOrd="3" destOrd="0" presId="urn:microsoft.com/office/officeart/2005/8/layout/hProcess3"/>
    <dgm:cxn modelId="{4DA0C597-D257-4764-BDDC-1AED6A183E6B}" type="presParOf" srcId="{6EF2151A-D89A-4D0B-84F0-66A01CDD4BDF}" destId="{E89BBE41-CE64-45AE-8095-902E91C0E2DF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7B67ACE-3836-4BAD-832B-FDCD9B59032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9F186D-0BAE-4BC9-ACA4-8BA083B95FE6}">
      <dgm:prSet custT="1"/>
      <dgm:spPr/>
      <dgm:t>
        <a:bodyPr/>
        <a:lstStyle/>
        <a:p>
          <a:pPr rtl="0"/>
          <a:r>
            <a:rPr lang="en-US" sz="14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used to analyze user interest in products</a:t>
          </a:r>
          <a:endParaRPr lang="en-US" sz="14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55AE350-A0AE-48B6-A3D1-AA4B6092E6B7}" type="parTrans" cxnId="{32C46938-66D8-47D7-8BB1-301001511188}">
      <dgm:prSet/>
      <dgm:spPr/>
      <dgm:t>
        <a:bodyPr/>
        <a:lstStyle/>
        <a:p>
          <a:endParaRPr lang="en-US"/>
        </a:p>
      </dgm:t>
    </dgm:pt>
    <dgm:pt modelId="{FF88E409-2EAF-40E1-8591-84A1094F2B2B}" type="sibTrans" cxnId="{32C46938-66D8-47D7-8BB1-301001511188}">
      <dgm:prSet/>
      <dgm:spPr/>
      <dgm:t>
        <a:bodyPr/>
        <a:lstStyle/>
        <a:p>
          <a:endParaRPr lang="en-US"/>
        </a:p>
      </dgm:t>
    </dgm:pt>
    <dgm:pt modelId="{1AC18C46-8F89-4D11-9B44-B5B2B9917D84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Chart compares popularity of:</a:t>
          </a:r>
          <a:r>
            <a:rPr lang="en-US" sz="500" b="0" i="0" baseline="0" dirty="0" smtClean="0"/>
            <a:t>:</a:t>
          </a:r>
          <a:endParaRPr lang="en-US" sz="500" dirty="0"/>
        </a:p>
      </dgm:t>
    </dgm:pt>
    <dgm:pt modelId="{151D5ACB-1F84-4860-A073-2EB8939D82E0}" type="parTrans" cxnId="{B771A19E-689D-45D0-8B36-2091C1C721AF}">
      <dgm:prSet/>
      <dgm:spPr/>
      <dgm:t>
        <a:bodyPr/>
        <a:lstStyle/>
        <a:p>
          <a:endParaRPr lang="en-US"/>
        </a:p>
      </dgm:t>
    </dgm:pt>
    <dgm:pt modelId="{8EC1DFCD-9958-4D37-A86E-3B7255DCB2EE}" type="sibTrans" cxnId="{B771A19E-689D-45D0-8B36-2091C1C721AF}">
      <dgm:prSet/>
      <dgm:spPr/>
      <dgm:t>
        <a:bodyPr/>
        <a:lstStyle/>
        <a:p>
          <a:endParaRPr lang="en-US"/>
        </a:p>
      </dgm:t>
    </dgm:pt>
    <dgm:pt modelId="{9AB231B8-FE87-43D5-9C0A-2F1364EF4C04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Holographic Disc</a:t>
          </a:r>
          <a:endParaRPr lang="en-US" sz="16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94D8252-E700-432F-8483-75C43CD71832}" type="parTrans" cxnId="{5826AF6B-3A98-4CDA-BDF6-635D279884DC}">
      <dgm:prSet/>
      <dgm:spPr/>
      <dgm:t>
        <a:bodyPr/>
        <a:lstStyle/>
        <a:p>
          <a:endParaRPr lang="en-US"/>
        </a:p>
      </dgm:t>
    </dgm:pt>
    <dgm:pt modelId="{FBEB5C31-4E64-494F-9005-FA476660996B}" type="sibTrans" cxnId="{5826AF6B-3A98-4CDA-BDF6-635D279884DC}">
      <dgm:prSet/>
      <dgm:spPr/>
      <dgm:t>
        <a:bodyPr/>
        <a:lstStyle/>
        <a:p>
          <a:endParaRPr lang="en-US"/>
        </a:p>
      </dgm:t>
    </dgm:pt>
    <dgm:pt modelId="{45D79B42-483C-49C8-A9B4-2701F6ED1F88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Smart AI Mirror</a:t>
          </a:r>
          <a:endParaRPr lang="en-US" sz="16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1E97636-C713-4F3E-8F9D-D28C8DCEC11C}" type="parTrans" cxnId="{8EB37DF6-631E-43F8-8D2B-6D0BD8524D5F}">
      <dgm:prSet/>
      <dgm:spPr/>
      <dgm:t>
        <a:bodyPr/>
        <a:lstStyle/>
        <a:p>
          <a:endParaRPr lang="en-US"/>
        </a:p>
      </dgm:t>
    </dgm:pt>
    <dgm:pt modelId="{5F52ED63-28ED-4DCF-BF26-CD3F871EF8A0}" type="sibTrans" cxnId="{8EB37DF6-631E-43F8-8D2B-6D0BD8524D5F}">
      <dgm:prSet/>
      <dgm:spPr/>
      <dgm:t>
        <a:bodyPr/>
        <a:lstStyle/>
        <a:p>
          <a:endParaRPr lang="en-US"/>
        </a:p>
      </dgm:t>
    </dgm:pt>
    <dgm:pt modelId="{5A86D7DD-1EBF-4FA7-99E8-D3F13979C01B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Smart AI Robot</a:t>
          </a:r>
          <a:endParaRPr lang="en-US" sz="16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F88639-F441-444C-A629-8042715CE501}" type="parTrans" cxnId="{D1182450-C975-4FFE-9832-97F3B8949039}">
      <dgm:prSet/>
      <dgm:spPr/>
      <dgm:t>
        <a:bodyPr/>
        <a:lstStyle/>
        <a:p>
          <a:endParaRPr lang="en-US"/>
        </a:p>
      </dgm:t>
    </dgm:pt>
    <dgm:pt modelId="{E85A9983-C95B-42A2-8073-FF869D0A996B}" type="sibTrans" cxnId="{D1182450-C975-4FFE-9832-97F3B8949039}">
      <dgm:prSet/>
      <dgm:spPr/>
      <dgm:t>
        <a:bodyPr/>
        <a:lstStyle/>
        <a:p>
          <a:endParaRPr lang="en-US"/>
        </a:p>
      </dgm:t>
    </dgm:pt>
    <dgm:pt modelId="{BEEFF293-33AF-4137-84BD-41B45CD7B1CD}">
      <dgm:prSet custT="1"/>
      <dgm:spPr/>
      <dgm:t>
        <a:bodyPr/>
        <a:lstStyle/>
        <a:p>
          <a:pPr rtl="0"/>
          <a:r>
            <a:rPr lang="en-US" sz="1600" b="0" i="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Helps in understanding market demand</a:t>
          </a:r>
          <a:endParaRPr lang="en-US" sz="16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4324A9F-FD08-4C7D-B6FB-17405DBD096F}" type="parTrans" cxnId="{E4E79BC5-CF24-4D16-AD5E-24375407F33A}">
      <dgm:prSet/>
      <dgm:spPr/>
      <dgm:t>
        <a:bodyPr/>
        <a:lstStyle/>
        <a:p>
          <a:endParaRPr lang="en-US"/>
        </a:p>
      </dgm:t>
    </dgm:pt>
    <dgm:pt modelId="{05BACE6A-F891-4B70-8C74-653B9B94CF4D}" type="sibTrans" cxnId="{E4E79BC5-CF24-4D16-AD5E-24375407F33A}">
      <dgm:prSet/>
      <dgm:spPr/>
      <dgm:t>
        <a:bodyPr/>
        <a:lstStyle/>
        <a:p>
          <a:endParaRPr lang="en-US"/>
        </a:p>
      </dgm:t>
    </dgm:pt>
    <dgm:pt modelId="{7A849912-D38B-4319-B6A6-5AACCC153A83}" type="pres">
      <dgm:prSet presAssocID="{A7B67ACE-3836-4BAD-832B-FDCD9B59032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911C082-D85C-453B-971D-C9114AA73A57}" type="pres">
      <dgm:prSet presAssocID="{3C9F186D-0BAE-4BC9-ACA4-8BA083B95FE6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594A26-E054-472F-8695-10A5F3C117A2}" type="pres">
      <dgm:prSet presAssocID="{FF88E409-2EAF-40E1-8591-84A1094F2B2B}" presName="spacer" presStyleCnt="0"/>
      <dgm:spPr/>
    </dgm:pt>
    <dgm:pt modelId="{2AA685E4-87BC-4808-A615-FE2EEED1F246}" type="pres">
      <dgm:prSet presAssocID="{1AC18C46-8F89-4D11-9B44-B5B2B9917D84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2273AA-42D4-40E4-958F-D78B69D6C8E2}" type="pres">
      <dgm:prSet presAssocID="{8EC1DFCD-9958-4D37-A86E-3B7255DCB2EE}" presName="spacer" presStyleCnt="0"/>
      <dgm:spPr/>
    </dgm:pt>
    <dgm:pt modelId="{D4AA227B-07EF-486A-BFBF-12AE9782CEB3}" type="pres">
      <dgm:prSet presAssocID="{9AB231B8-FE87-43D5-9C0A-2F1364EF4C04}" presName="parentText" presStyleLbl="node1" presStyleIdx="2" presStyleCnt="6" custLinFactNeighborY="5000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AE80A3-929E-4AF9-B09A-556967B96F73}" type="pres">
      <dgm:prSet presAssocID="{FBEB5C31-4E64-494F-9005-FA476660996B}" presName="spacer" presStyleCnt="0"/>
      <dgm:spPr/>
    </dgm:pt>
    <dgm:pt modelId="{1AE41D98-59FE-4AF4-9826-3E1D9991F80E}" type="pres">
      <dgm:prSet presAssocID="{45D79B42-483C-49C8-A9B4-2701F6ED1F88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40747E-714B-4ED1-A114-3B97F984F65E}" type="pres">
      <dgm:prSet presAssocID="{5F52ED63-28ED-4DCF-BF26-CD3F871EF8A0}" presName="spacer" presStyleCnt="0"/>
      <dgm:spPr/>
    </dgm:pt>
    <dgm:pt modelId="{F3D75A49-803A-41CB-BD0D-BD3A63599951}" type="pres">
      <dgm:prSet presAssocID="{5A86D7DD-1EBF-4FA7-99E8-D3F13979C01B}" presName="parentText" presStyleLbl="node1" presStyleIdx="4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1148D1-1CB9-456D-B347-2CCEBCE4D7EA}" type="pres">
      <dgm:prSet presAssocID="{E85A9983-C95B-42A2-8073-FF869D0A996B}" presName="spacer" presStyleCnt="0"/>
      <dgm:spPr/>
    </dgm:pt>
    <dgm:pt modelId="{6AFDC113-5338-4ADB-B4BD-8CD01C3D2A80}" type="pres">
      <dgm:prSet presAssocID="{BEEFF293-33AF-4137-84BD-41B45CD7B1CD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C46938-66D8-47D7-8BB1-301001511188}" srcId="{A7B67ACE-3836-4BAD-832B-FDCD9B590327}" destId="{3C9F186D-0BAE-4BC9-ACA4-8BA083B95FE6}" srcOrd="0" destOrd="0" parTransId="{C55AE350-A0AE-48B6-A3D1-AA4B6092E6B7}" sibTransId="{FF88E409-2EAF-40E1-8591-84A1094F2B2B}"/>
    <dgm:cxn modelId="{E8CBA9F4-1EF0-4E6F-93C8-F849EA72BC36}" type="presOf" srcId="{3C9F186D-0BAE-4BC9-ACA4-8BA083B95FE6}" destId="{A911C082-D85C-453B-971D-C9114AA73A57}" srcOrd="0" destOrd="0" presId="urn:microsoft.com/office/officeart/2005/8/layout/vList2"/>
    <dgm:cxn modelId="{B771A19E-689D-45D0-8B36-2091C1C721AF}" srcId="{A7B67ACE-3836-4BAD-832B-FDCD9B590327}" destId="{1AC18C46-8F89-4D11-9B44-B5B2B9917D84}" srcOrd="1" destOrd="0" parTransId="{151D5ACB-1F84-4860-A073-2EB8939D82E0}" sibTransId="{8EC1DFCD-9958-4D37-A86E-3B7255DCB2EE}"/>
    <dgm:cxn modelId="{D1182450-C975-4FFE-9832-97F3B8949039}" srcId="{A7B67ACE-3836-4BAD-832B-FDCD9B590327}" destId="{5A86D7DD-1EBF-4FA7-99E8-D3F13979C01B}" srcOrd="4" destOrd="0" parTransId="{75F88639-F441-444C-A629-8042715CE501}" sibTransId="{E85A9983-C95B-42A2-8073-FF869D0A996B}"/>
    <dgm:cxn modelId="{916A6428-EF29-411D-982F-1474EB53FB6D}" type="presOf" srcId="{BEEFF293-33AF-4137-84BD-41B45CD7B1CD}" destId="{6AFDC113-5338-4ADB-B4BD-8CD01C3D2A80}" srcOrd="0" destOrd="0" presId="urn:microsoft.com/office/officeart/2005/8/layout/vList2"/>
    <dgm:cxn modelId="{E4E79BC5-CF24-4D16-AD5E-24375407F33A}" srcId="{A7B67ACE-3836-4BAD-832B-FDCD9B590327}" destId="{BEEFF293-33AF-4137-84BD-41B45CD7B1CD}" srcOrd="5" destOrd="0" parTransId="{54324A9F-FD08-4C7D-B6FB-17405DBD096F}" sibTransId="{05BACE6A-F891-4B70-8C74-653B9B94CF4D}"/>
    <dgm:cxn modelId="{25302A07-FB2E-4A67-A106-C450FBD172A7}" type="presOf" srcId="{9AB231B8-FE87-43D5-9C0A-2F1364EF4C04}" destId="{D4AA227B-07EF-486A-BFBF-12AE9782CEB3}" srcOrd="0" destOrd="0" presId="urn:microsoft.com/office/officeart/2005/8/layout/vList2"/>
    <dgm:cxn modelId="{5DA5E5EC-0B4B-4D03-9855-6E601CFA1AC4}" type="presOf" srcId="{A7B67ACE-3836-4BAD-832B-FDCD9B590327}" destId="{7A849912-D38B-4319-B6A6-5AACCC153A83}" srcOrd="0" destOrd="0" presId="urn:microsoft.com/office/officeart/2005/8/layout/vList2"/>
    <dgm:cxn modelId="{8F75F080-317B-4FBA-86ED-0AC636F63D43}" type="presOf" srcId="{5A86D7DD-1EBF-4FA7-99E8-D3F13979C01B}" destId="{F3D75A49-803A-41CB-BD0D-BD3A63599951}" srcOrd="0" destOrd="0" presId="urn:microsoft.com/office/officeart/2005/8/layout/vList2"/>
    <dgm:cxn modelId="{41267D99-ECBC-4C11-8A7E-DDCB92205A60}" type="presOf" srcId="{1AC18C46-8F89-4D11-9B44-B5B2B9917D84}" destId="{2AA685E4-87BC-4808-A615-FE2EEED1F246}" srcOrd="0" destOrd="0" presId="urn:microsoft.com/office/officeart/2005/8/layout/vList2"/>
    <dgm:cxn modelId="{8EB37DF6-631E-43F8-8D2B-6D0BD8524D5F}" srcId="{A7B67ACE-3836-4BAD-832B-FDCD9B590327}" destId="{45D79B42-483C-49C8-A9B4-2701F6ED1F88}" srcOrd="3" destOrd="0" parTransId="{01E97636-C713-4F3E-8F9D-D28C8DCEC11C}" sibTransId="{5F52ED63-28ED-4DCF-BF26-CD3F871EF8A0}"/>
    <dgm:cxn modelId="{06AED487-87D3-49D5-887B-6513111E1449}" type="presOf" srcId="{45D79B42-483C-49C8-A9B4-2701F6ED1F88}" destId="{1AE41D98-59FE-4AF4-9826-3E1D9991F80E}" srcOrd="0" destOrd="0" presId="urn:microsoft.com/office/officeart/2005/8/layout/vList2"/>
    <dgm:cxn modelId="{5826AF6B-3A98-4CDA-BDF6-635D279884DC}" srcId="{A7B67ACE-3836-4BAD-832B-FDCD9B590327}" destId="{9AB231B8-FE87-43D5-9C0A-2F1364EF4C04}" srcOrd="2" destOrd="0" parTransId="{494D8252-E700-432F-8483-75C43CD71832}" sibTransId="{FBEB5C31-4E64-494F-9005-FA476660996B}"/>
    <dgm:cxn modelId="{8B6B80FD-AA38-4CD8-9C07-210E804B17F3}" type="presParOf" srcId="{7A849912-D38B-4319-B6A6-5AACCC153A83}" destId="{A911C082-D85C-453B-971D-C9114AA73A57}" srcOrd="0" destOrd="0" presId="urn:microsoft.com/office/officeart/2005/8/layout/vList2"/>
    <dgm:cxn modelId="{0E1D1113-D46E-415F-9B53-7419C319918D}" type="presParOf" srcId="{7A849912-D38B-4319-B6A6-5AACCC153A83}" destId="{FD594A26-E054-472F-8695-10A5F3C117A2}" srcOrd="1" destOrd="0" presId="urn:microsoft.com/office/officeart/2005/8/layout/vList2"/>
    <dgm:cxn modelId="{3CA3F5FA-1800-486C-A4BE-557D8EFD49D4}" type="presParOf" srcId="{7A849912-D38B-4319-B6A6-5AACCC153A83}" destId="{2AA685E4-87BC-4808-A615-FE2EEED1F246}" srcOrd="2" destOrd="0" presId="urn:microsoft.com/office/officeart/2005/8/layout/vList2"/>
    <dgm:cxn modelId="{42A5AD44-9CB8-4A50-9573-13C8C34A646B}" type="presParOf" srcId="{7A849912-D38B-4319-B6A6-5AACCC153A83}" destId="{F82273AA-42D4-40E4-958F-D78B69D6C8E2}" srcOrd="3" destOrd="0" presId="urn:microsoft.com/office/officeart/2005/8/layout/vList2"/>
    <dgm:cxn modelId="{070CDB95-658A-4BF8-8159-DAB6463C885F}" type="presParOf" srcId="{7A849912-D38B-4319-B6A6-5AACCC153A83}" destId="{D4AA227B-07EF-486A-BFBF-12AE9782CEB3}" srcOrd="4" destOrd="0" presId="urn:microsoft.com/office/officeart/2005/8/layout/vList2"/>
    <dgm:cxn modelId="{81EE480F-23E8-48BD-8B52-E9A70461825A}" type="presParOf" srcId="{7A849912-D38B-4319-B6A6-5AACCC153A83}" destId="{75AE80A3-929E-4AF9-B09A-556967B96F73}" srcOrd="5" destOrd="0" presId="urn:microsoft.com/office/officeart/2005/8/layout/vList2"/>
    <dgm:cxn modelId="{8AEAAB8C-AC94-404C-8417-6FFBF962674D}" type="presParOf" srcId="{7A849912-D38B-4319-B6A6-5AACCC153A83}" destId="{1AE41D98-59FE-4AF4-9826-3E1D9991F80E}" srcOrd="6" destOrd="0" presId="urn:microsoft.com/office/officeart/2005/8/layout/vList2"/>
    <dgm:cxn modelId="{61AECB5E-CB92-47D4-B179-04B5C6526C51}" type="presParOf" srcId="{7A849912-D38B-4319-B6A6-5AACCC153A83}" destId="{1D40747E-714B-4ED1-A114-3B97F984F65E}" srcOrd="7" destOrd="0" presId="urn:microsoft.com/office/officeart/2005/8/layout/vList2"/>
    <dgm:cxn modelId="{FE090179-620C-4E22-847A-825B4AF870B5}" type="presParOf" srcId="{7A849912-D38B-4319-B6A6-5AACCC153A83}" destId="{F3D75A49-803A-41CB-BD0D-BD3A63599951}" srcOrd="8" destOrd="0" presId="urn:microsoft.com/office/officeart/2005/8/layout/vList2"/>
    <dgm:cxn modelId="{31E8F461-6651-4C50-ADAC-C7BCD5D50FA6}" type="presParOf" srcId="{7A849912-D38B-4319-B6A6-5AACCC153A83}" destId="{801148D1-1CB9-456D-B347-2CCEBCE4D7EA}" srcOrd="9" destOrd="0" presId="urn:microsoft.com/office/officeart/2005/8/layout/vList2"/>
    <dgm:cxn modelId="{6CAB0974-C76E-41FD-8024-E1ABEB82D76C}" type="presParOf" srcId="{7A849912-D38B-4319-B6A6-5AACCC153A83}" destId="{6AFDC113-5338-4ADB-B4BD-8CD01C3D2A80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C3102A-9AC4-428E-BEAC-061BAD542202}">
      <dsp:nvSpPr>
        <dsp:cNvPr id="0" name=""/>
        <dsp:cNvSpPr/>
      </dsp:nvSpPr>
      <dsp:spPr>
        <a:xfrm>
          <a:off x="1842" y="0"/>
          <a:ext cx="1796934" cy="20313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design and launch a professional website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4472" y="52630"/>
        <a:ext cx="1691674" cy="1926065"/>
      </dsp:txXfrm>
    </dsp:sp>
    <dsp:sp modelId="{74F754E9-564F-4F92-B06A-599D55259292}">
      <dsp:nvSpPr>
        <dsp:cNvPr id="0" name=""/>
        <dsp:cNvSpPr/>
      </dsp:nvSpPr>
      <dsp:spPr>
        <a:xfrm>
          <a:off x="2100661" y="0"/>
          <a:ext cx="1796934" cy="20313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analyze user interest using Excel data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53291" y="52630"/>
        <a:ext cx="1691674" cy="1926065"/>
      </dsp:txXfrm>
    </dsp:sp>
    <dsp:sp modelId="{C3A00DAA-FBA4-4093-A866-E531FCF6BD58}">
      <dsp:nvSpPr>
        <dsp:cNvPr id="0" name=""/>
        <dsp:cNvSpPr/>
      </dsp:nvSpPr>
      <dsp:spPr>
        <a:xfrm>
          <a:off x="4199481" y="0"/>
          <a:ext cx="1796934" cy="20313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To present the project in a structured and professional way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252111" y="52630"/>
        <a:ext cx="1691674" cy="1926065"/>
      </dsp:txXfrm>
    </dsp:sp>
    <dsp:sp modelId="{0FE7BA31-C859-4C93-A1C3-4950CBEFB879}">
      <dsp:nvSpPr>
        <dsp:cNvPr id="0" name=""/>
        <dsp:cNvSpPr/>
      </dsp:nvSpPr>
      <dsp:spPr>
        <a:xfrm>
          <a:off x="6298301" y="0"/>
          <a:ext cx="1796934" cy="20313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“The main objective of this project was to combine innovation, web design, and data analysis to present and launch new technology products in a professional way.”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350931" y="52630"/>
        <a:ext cx="1691674" cy="192606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328B30-51F0-46BE-A246-720AFA8B3B29}">
      <dsp:nvSpPr>
        <dsp:cNvPr id="0" name=""/>
        <dsp:cNvSpPr/>
      </dsp:nvSpPr>
      <dsp:spPr>
        <a:xfrm>
          <a:off x="0" y="8100"/>
          <a:ext cx="3932237" cy="1584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7655FD-93A0-4435-9977-0B4727761A10}">
      <dsp:nvSpPr>
        <dsp:cNvPr id="0" name=""/>
        <dsp:cNvSpPr/>
      </dsp:nvSpPr>
      <dsp:spPr>
        <a:xfrm>
          <a:off x="317190" y="404100"/>
          <a:ext cx="3221823" cy="79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43840" rIns="0" bIns="2438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Profit &amp; Market Potential:</a:t>
          </a:r>
          <a:endParaRPr lang="en-US" sz="24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17190" y="404100"/>
        <a:ext cx="3221823" cy="79200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AF61B-33C2-4C6D-875F-27395BE42427}">
      <dsp:nvSpPr>
        <dsp:cNvPr id="0" name=""/>
        <dsp:cNvSpPr/>
      </dsp:nvSpPr>
      <dsp:spPr>
        <a:xfrm>
          <a:off x="1657350" y="1480275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F8D70D5-31B5-451B-8741-FA8222101C1F}">
      <dsp:nvSpPr>
        <dsp:cNvPr id="0" name=""/>
        <dsp:cNvSpPr/>
      </dsp:nvSpPr>
      <dsp:spPr>
        <a:xfrm>
          <a:off x="1568958" y="580571"/>
          <a:ext cx="1281683" cy="74186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These tech products target future-focused consumers and smart living</a:t>
          </a:r>
          <a:endParaRPr lang="en-US" sz="14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568958" y="580571"/>
        <a:ext cx="1281683" cy="741861"/>
      </dsp:txXfrm>
    </dsp:sp>
    <dsp:sp modelId="{311937E3-3402-41EB-8AC8-C66A47E20CD1}">
      <dsp:nvSpPr>
        <dsp:cNvPr id="0" name=""/>
        <dsp:cNvSpPr/>
      </dsp:nvSpPr>
      <dsp:spPr>
        <a:xfrm>
          <a:off x="2077653" y="1785543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61F282B2-F353-4140-829A-6EDBADF51943}">
      <dsp:nvSpPr>
        <dsp:cNvPr id="0" name=""/>
        <dsp:cNvSpPr/>
      </dsp:nvSpPr>
      <dsp:spPr>
        <a:xfrm>
          <a:off x="3270503" y="1559197"/>
          <a:ext cx="1149095" cy="804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 demand for AI and immersive technologies increases profit potential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70503" y="1559197"/>
        <a:ext cx="1149095" cy="804998"/>
      </dsp:txXfrm>
    </dsp:sp>
    <dsp:sp modelId="{2BFFC5D1-B604-4C9A-9B1E-AA47D5D717C5}">
      <dsp:nvSpPr>
        <dsp:cNvPr id="0" name=""/>
        <dsp:cNvSpPr/>
      </dsp:nvSpPr>
      <dsp:spPr>
        <a:xfrm>
          <a:off x="1917222" y="2279907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FDFDCD9-FC91-4B9D-981E-B2FCC4038B73}">
      <dsp:nvSpPr>
        <dsp:cNvPr id="0" name=""/>
        <dsp:cNvSpPr/>
      </dsp:nvSpPr>
      <dsp:spPr>
        <a:xfrm>
          <a:off x="3093720" y="2932429"/>
          <a:ext cx="1149095" cy="804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Initial costs are high, but long-term returns are promising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93720" y="2932429"/>
        <a:ext cx="1149095" cy="804998"/>
      </dsp:txXfrm>
    </dsp:sp>
    <dsp:sp modelId="{B391065A-0B77-4FBB-8E31-048CDD4528F3}">
      <dsp:nvSpPr>
        <dsp:cNvPr id="0" name=""/>
        <dsp:cNvSpPr/>
      </dsp:nvSpPr>
      <dsp:spPr>
        <a:xfrm>
          <a:off x="1372075" y="2267212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F63AFEE-422B-4EAD-8377-697CF70063E2}">
      <dsp:nvSpPr>
        <dsp:cNvPr id="0" name=""/>
        <dsp:cNvSpPr/>
      </dsp:nvSpPr>
      <dsp:spPr>
        <a:xfrm>
          <a:off x="176784" y="2932429"/>
          <a:ext cx="1149095" cy="804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Revenue can be generated through product sales, subscriptions, and upgrades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6784" y="2932429"/>
        <a:ext cx="1149095" cy="804998"/>
      </dsp:txXfrm>
    </dsp:sp>
    <dsp:sp modelId="{67B88183-4F0F-49A1-851D-07AE69DEF4E4}">
      <dsp:nvSpPr>
        <dsp:cNvPr id="0" name=""/>
        <dsp:cNvSpPr/>
      </dsp:nvSpPr>
      <dsp:spPr>
        <a:xfrm>
          <a:off x="1237046" y="1785543"/>
          <a:ext cx="1104899" cy="11049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4FC790D-1004-43A9-88DF-A5965C2FF11A}">
      <dsp:nvSpPr>
        <dsp:cNvPr id="0" name=""/>
        <dsp:cNvSpPr/>
      </dsp:nvSpPr>
      <dsp:spPr>
        <a:xfrm>
          <a:off x="0" y="1559197"/>
          <a:ext cx="1149095" cy="804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Scalability allows profits to grow with market expansion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559197"/>
        <a:ext cx="1149095" cy="80499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BE91AF-F17A-4CE8-8A38-5A5F193B3091}">
      <dsp:nvSpPr>
        <dsp:cNvPr id="0" name=""/>
        <dsp:cNvSpPr/>
      </dsp:nvSpPr>
      <dsp:spPr>
        <a:xfrm>
          <a:off x="3391" y="0"/>
          <a:ext cx="3465370" cy="12192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F511B4-9D84-4F8A-BCB2-FDC2BFFC6F47}">
      <dsp:nvSpPr>
        <dsp:cNvPr id="0" name=""/>
        <dsp:cNvSpPr/>
      </dsp:nvSpPr>
      <dsp:spPr>
        <a:xfrm>
          <a:off x="287244" y="304642"/>
          <a:ext cx="2883296" cy="6092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 Decisions:</a:t>
          </a:r>
          <a:endParaRPr lang="en-US" sz="28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7244" y="304642"/>
        <a:ext cx="2883296" cy="60928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B16398-BFD7-4063-9C70-4E25CC705F2A}">
      <dsp:nvSpPr>
        <dsp:cNvPr id="0" name=""/>
        <dsp:cNvSpPr/>
      </dsp:nvSpPr>
      <dsp:spPr>
        <a:xfrm>
          <a:off x="1293722" y="143532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Dark theme used to create a futuristic and modern look</a:t>
          </a:r>
          <a:endParaRPr lang="en-US" sz="105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449626" y="299436"/>
        <a:ext cx="752771" cy="752771"/>
      </dsp:txXfrm>
    </dsp:sp>
    <dsp:sp modelId="{57DE66B8-0BEE-4F45-9E64-8D6D8A739C97}">
      <dsp:nvSpPr>
        <dsp:cNvPr id="0" name=""/>
        <dsp:cNvSpPr/>
      </dsp:nvSpPr>
      <dsp:spPr>
        <a:xfrm rot="2160000">
          <a:off x="2324659" y="961273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2332767" y="1008179"/>
        <a:ext cx="198109" cy="215577"/>
      </dsp:txXfrm>
    </dsp:sp>
    <dsp:sp modelId="{4AE9915B-BD71-40BD-9FC7-7DC121589541}">
      <dsp:nvSpPr>
        <dsp:cNvPr id="0" name=""/>
        <dsp:cNvSpPr/>
      </dsp:nvSpPr>
      <dsp:spPr>
        <a:xfrm>
          <a:off x="2586991" y="1083147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Simple navigation for easy user interaction</a:t>
          </a:r>
          <a:endParaRPr lang="en-US" sz="11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742895" y="1239051"/>
        <a:ext cx="752771" cy="752771"/>
      </dsp:txXfrm>
    </dsp:sp>
    <dsp:sp modelId="{EFA3046B-9684-4F4B-AB9E-C6C00D2AAD62}">
      <dsp:nvSpPr>
        <dsp:cNvPr id="0" name=""/>
        <dsp:cNvSpPr/>
      </dsp:nvSpPr>
      <dsp:spPr>
        <a:xfrm rot="6480000">
          <a:off x="2733257" y="2188335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 rot="10800000">
        <a:off x="2788827" y="2219820"/>
        <a:ext cx="198109" cy="215577"/>
      </dsp:txXfrm>
    </dsp:sp>
    <dsp:sp modelId="{2FCDABD8-34AC-4FC2-AA35-44142542E566}">
      <dsp:nvSpPr>
        <dsp:cNvPr id="0" name=""/>
        <dsp:cNvSpPr/>
      </dsp:nvSpPr>
      <dsp:spPr>
        <a:xfrm>
          <a:off x="2093006" y="2603475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Consistent colors and fonts used across all pages</a:t>
          </a:r>
          <a:endParaRPr lang="en-US" sz="11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48910" y="2759379"/>
        <a:ext cx="752771" cy="752771"/>
      </dsp:txXfrm>
    </dsp:sp>
    <dsp:sp modelId="{3EF20CC5-3E83-4F3F-9154-4ACFC55F53D7}">
      <dsp:nvSpPr>
        <dsp:cNvPr id="0" name=""/>
        <dsp:cNvSpPr/>
      </dsp:nvSpPr>
      <dsp:spPr>
        <a:xfrm rot="10800000">
          <a:off x="1692515" y="2956117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 rot="10800000">
        <a:off x="1777419" y="3027976"/>
        <a:ext cx="198109" cy="215577"/>
      </dsp:txXfrm>
    </dsp:sp>
    <dsp:sp modelId="{F6D06D86-80F4-4828-97BD-11D66E9A2DF8}">
      <dsp:nvSpPr>
        <dsp:cNvPr id="0" name=""/>
        <dsp:cNvSpPr/>
      </dsp:nvSpPr>
      <dsp:spPr>
        <a:xfrm>
          <a:off x="494438" y="2603475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Slide Master applied to maintain uniform design</a:t>
          </a:r>
          <a:endParaRPr lang="en-US" sz="105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50342" y="2759379"/>
        <a:ext cx="752771" cy="752771"/>
      </dsp:txXfrm>
    </dsp:sp>
    <dsp:sp modelId="{FB545726-6B93-4700-8A8D-A200741264B4}">
      <dsp:nvSpPr>
        <dsp:cNvPr id="0" name=""/>
        <dsp:cNvSpPr/>
      </dsp:nvSpPr>
      <dsp:spPr>
        <a:xfrm rot="15120000">
          <a:off x="640704" y="2203571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 rot="10800000">
        <a:off x="696274" y="2315804"/>
        <a:ext cx="198109" cy="215577"/>
      </dsp:txXfrm>
    </dsp:sp>
    <dsp:sp modelId="{1BC566CD-3F64-4180-B5E8-44453240040C}">
      <dsp:nvSpPr>
        <dsp:cNvPr id="0" name=""/>
        <dsp:cNvSpPr/>
      </dsp:nvSpPr>
      <dsp:spPr>
        <a:xfrm>
          <a:off x="453" y="1083147"/>
          <a:ext cx="1064579" cy="10645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Clean and responsive layout for better readability</a:t>
          </a:r>
          <a:endParaRPr lang="en-US" sz="11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56357" y="1239051"/>
        <a:ext cx="752771" cy="752771"/>
      </dsp:txXfrm>
    </dsp:sp>
    <dsp:sp modelId="{D2F32B12-C05E-4E5D-A539-37BBAB42D0C9}">
      <dsp:nvSpPr>
        <dsp:cNvPr id="0" name=""/>
        <dsp:cNvSpPr/>
      </dsp:nvSpPr>
      <dsp:spPr>
        <a:xfrm rot="19440000">
          <a:off x="1031391" y="970689"/>
          <a:ext cx="283013" cy="359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1039499" y="1067501"/>
        <a:ext cx="198109" cy="215577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AF548-255C-48D7-A098-B5C83464C321}">
      <dsp:nvSpPr>
        <dsp:cNvPr id="0" name=""/>
        <dsp:cNvSpPr/>
      </dsp:nvSpPr>
      <dsp:spPr>
        <a:xfrm>
          <a:off x="0" y="0"/>
          <a:ext cx="3919330" cy="1584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B8454-E2F7-41EB-9B06-84F87440A15C}">
      <dsp:nvSpPr>
        <dsp:cNvPr id="0" name=""/>
        <dsp:cNvSpPr/>
      </dsp:nvSpPr>
      <dsp:spPr>
        <a:xfrm>
          <a:off x="317748" y="418387"/>
          <a:ext cx="3209648" cy="79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82880" rIns="0" bIns="1828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Live Demo &amp; GitHub:</a:t>
          </a:r>
          <a:endParaRPr lang="en-US" sz="18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17748" y="418387"/>
        <a:ext cx="3209648" cy="79200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3B7353-5065-46CD-A189-D53A9E3DF86B}">
      <dsp:nvSpPr>
        <dsp:cNvPr id="0" name=""/>
        <dsp:cNvSpPr/>
      </dsp:nvSpPr>
      <dsp:spPr>
        <a:xfrm>
          <a:off x="19989" y="-9994"/>
          <a:ext cx="2385392" cy="2385392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473009-00E4-4938-A857-4565D1325D75}">
      <dsp:nvSpPr>
        <dsp:cNvPr id="0" name=""/>
        <dsp:cNvSpPr/>
      </dsp:nvSpPr>
      <dsp:spPr>
        <a:xfrm>
          <a:off x="1192696" y="0"/>
          <a:ext cx="4465983" cy="238539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GitHub:</a:t>
          </a:r>
        </a:p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Project is uploaded on GitHub. Links are given below:</a:t>
          </a:r>
          <a:endParaRPr lang="en-US" sz="1800" b="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92696" y="0"/>
        <a:ext cx="4465983" cy="1133061"/>
      </dsp:txXfrm>
    </dsp:sp>
    <dsp:sp modelId="{FE750B99-F844-4A11-9819-6D62D7440076}">
      <dsp:nvSpPr>
        <dsp:cNvPr id="0" name=""/>
        <dsp:cNvSpPr/>
      </dsp:nvSpPr>
      <dsp:spPr>
        <a:xfrm>
          <a:off x="626165" y="1133061"/>
          <a:ext cx="1133061" cy="113306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38D3D2-4898-4E24-92E4-40F4B76D91EB}">
      <dsp:nvSpPr>
        <dsp:cNvPr id="0" name=""/>
        <dsp:cNvSpPr/>
      </dsp:nvSpPr>
      <dsp:spPr>
        <a:xfrm>
          <a:off x="1192696" y="1103364"/>
          <a:ext cx="4465983" cy="113306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https://github.com/QiraatTahir2006/AICT</a:t>
          </a:r>
          <a:endParaRPr lang="en-US" sz="1600" b="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92696" y="1103364"/>
        <a:ext cx="4465983" cy="1133061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BF00C-F57C-4912-9236-0BF80FD76622}">
      <dsp:nvSpPr>
        <dsp:cNvPr id="0" name=""/>
        <dsp:cNvSpPr/>
      </dsp:nvSpPr>
      <dsp:spPr>
        <a:xfrm>
          <a:off x="0" y="8100"/>
          <a:ext cx="3932237" cy="1584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567DC-1A45-4BDE-80EB-329DFFCA28AF}">
      <dsp:nvSpPr>
        <dsp:cNvPr id="0" name=""/>
        <dsp:cNvSpPr/>
      </dsp:nvSpPr>
      <dsp:spPr>
        <a:xfrm>
          <a:off x="317190" y="404100"/>
          <a:ext cx="3221823" cy="79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Reflection &amp; Future Enhancements:</a:t>
          </a:r>
          <a:endParaRPr lang="en-US" sz="28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17190" y="404100"/>
        <a:ext cx="3221823" cy="79200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5018FA-6C4E-4A2F-BBF3-26C34E5D9FF7}">
      <dsp:nvSpPr>
        <dsp:cNvPr id="0" name=""/>
        <dsp:cNvSpPr/>
      </dsp:nvSpPr>
      <dsp:spPr>
        <a:xfrm>
          <a:off x="407983" y="2913"/>
          <a:ext cx="4804037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Learned web development and data analysis skills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7553" y="2913"/>
        <a:ext cx="4224898" cy="579139"/>
      </dsp:txXfrm>
    </dsp:sp>
    <dsp:sp modelId="{DC830078-8901-489E-9E90-C7933AB2EFB5}">
      <dsp:nvSpPr>
        <dsp:cNvPr id="0" name=""/>
        <dsp:cNvSpPr/>
      </dsp:nvSpPr>
      <dsp:spPr>
        <a:xfrm>
          <a:off x="407983" y="663133"/>
          <a:ext cx="4804037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Improved understanding of product design and presentation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7553" y="663133"/>
        <a:ext cx="4224898" cy="579139"/>
      </dsp:txXfrm>
    </dsp:sp>
    <dsp:sp modelId="{0ACB9A02-F802-4434-B929-FAE7D7445887}">
      <dsp:nvSpPr>
        <dsp:cNvPr id="0" name=""/>
        <dsp:cNvSpPr/>
      </dsp:nvSpPr>
      <dsp:spPr>
        <a:xfrm>
          <a:off x="407983" y="1323352"/>
          <a:ext cx="4804037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Future improvements: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7553" y="1323352"/>
        <a:ext cx="4224898" cy="579139"/>
      </dsp:txXfrm>
    </dsp:sp>
    <dsp:sp modelId="{753D1E10-4CC1-472E-9A2A-E52AA03BAB49}">
      <dsp:nvSpPr>
        <dsp:cNvPr id="0" name=""/>
        <dsp:cNvSpPr/>
      </dsp:nvSpPr>
      <dsp:spPr>
        <a:xfrm>
          <a:off x="407983" y="1983571"/>
          <a:ext cx="4828868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Add backend functionality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7553" y="1983571"/>
        <a:ext cx="4249729" cy="579139"/>
      </dsp:txXfrm>
    </dsp:sp>
    <dsp:sp modelId="{FE561EDF-7049-4BBD-94A5-676E881C39AF}">
      <dsp:nvSpPr>
        <dsp:cNvPr id="0" name=""/>
        <dsp:cNvSpPr/>
      </dsp:nvSpPr>
      <dsp:spPr>
        <a:xfrm>
          <a:off x="407983" y="2643791"/>
          <a:ext cx="4886333" cy="6697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Integrate real AI features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42865" y="2643791"/>
        <a:ext cx="4216570" cy="669763"/>
      </dsp:txXfrm>
    </dsp:sp>
    <dsp:sp modelId="{7C86CA74-55D3-4085-B84F-0F9AE26C13FF}">
      <dsp:nvSpPr>
        <dsp:cNvPr id="0" name=""/>
        <dsp:cNvSpPr/>
      </dsp:nvSpPr>
      <dsp:spPr>
        <a:xfrm>
          <a:off x="344480" y="3381933"/>
          <a:ext cx="4835528" cy="57913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Improve UI and user interaction</a:t>
          </a:r>
          <a:endParaRPr lang="en-US" sz="21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34050" y="3381933"/>
        <a:ext cx="4256389" cy="579139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B5A4B5-08BB-4FD3-AF4F-14B8831B6BA7}">
      <dsp:nvSpPr>
        <dsp:cNvPr id="0" name=""/>
        <dsp:cNvSpPr/>
      </dsp:nvSpPr>
      <dsp:spPr>
        <a:xfrm>
          <a:off x="1863759" y="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This project focused on inventing and presenting modern tech </a:t>
          </a:r>
          <a:r>
            <a:rPr lang="en-US" sz="12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products</a:t>
          </a:r>
          <a:endParaRPr lang="en-US" sz="12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92486" y="228726"/>
        <a:ext cx="1104389" cy="1104387"/>
      </dsp:txXfrm>
    </dsp:sp>
    <dsp:sp modelId="{114C713F-A520-4E5B-B0CD-CF5B06E72863}">
      <dsp:nvSpPr>
        <dsp:cNvPr id="0" name=""/>
        <dsp:cNvSpPr/>
      </dsp:nvSpPr>
      <dsp:spPr>
        <a:xfrm>
          <a:off x="2653514" y="104166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 professional website was designed to showcase the products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82241" y="1270386"/>
        <a:ext cx="1104389" cy="1104387"/>
      </dsp:txXfrm>
    </dsp:sp>
    <dsp:sp modelId="{D9B2426B-C89B-4040-833C-9C344B98E85E}">
      <dsp:nvSpPr>
        <dsp:cNvPr id="0" name=""/>
        <dsp:cNvSpPr/>
      </dsp:nvSpPr>
      <dsp:spPr>
        <a:xfrm>
          <a:off x="3492867" y="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data and charts helped analyze user interest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21594" y="228726"/>
        <a:ext cx="1104389" cy="1104387"/>
      </dsp:txXfrm>
    </dsp:sp>
    <dsp:sp modelId="{BD7DDC50-CE26-43A6-B560-31E0CF643816}">
      <dsp:nvSpPr>
        <dsp:cNvPr id="0" name=""/>
        <dsp:cNvSpPr/>
      </dsp:nvSpPr>
      <dsp:spPr>
        <a:xfrm>
          <a:off x="4346798" y="104166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Design decisions ensured a clean, futuristic, and user-friendly layout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75525" y="1270386"/>
        <a:ext cx="1104389" cy="1104387"/>
      </dsp:txXfrm>
    </dsp:sp>
    <dsp:sp modelId="{F59EEB4D-2D77-41C6-A2BD-55A11CD9A09B}">
      <dsp:nvSpPr>
        <dsp:cNvPr id="0" name=""/>
        <dsp:cNvSpPr/>
      </dsp:nvSpPr>
      <dsp:spPr>
        <a:xfrm>
          <a:off x="5099116" y="0"/>
          <a:ext cx="1561843" cy="1561839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Overall, the project combined creativity, technical skills, and analysis</a:t>
          </a:r>
          <a:endParaRPr lang="en-US" sz="12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327843" y="228726"/>
        <a:ext cx="1104389" cy="1104387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E3D9E7-A031-4E0B-AAEF-49C2C29B0AB8}">
      <dsp:nvSpPr>
        <dsp:cNvPr id="0" name=""/>
        <dsp:cNvSpPr/>
      </dsp:nvSpPr>
      <dsp:spPr>
        <a:xfrm>
          <a:off x="0" y="10009"/>
          <a:ext cx="2953852" cy="1368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31040-AD8F-4349-AF16-37811132A4B9}">
      <dsp:nvSpPr>
        <dsp:cNvPr id="0" name=""/>
        <dsp:cNvSpPr/>
      </dsp:nvSpPr>
      <dsp:spPr>
        <a:xfrm>
          <a:off x="238269" y="347004"/>
          <a:ext cx="2420197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43840" rIns="0" bIns="2438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Wrapping Up: </a:t>
          </a:r>
          <a:endParaRPr lang="en-US" sz="2400" b="1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38269" y="347004"/>
        <a:ext cx="2420197" cy="684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9BA4D5-D9A4-4D89-A029-D7546D2FFEDE}">
      <dsp:nvSpPr>
        <dsp:cNvPr id="0" name=""/>
        <dsp:cNvSpPr/>
      </dsp:nvSpPr>
      <dsp:spPr>
        <a:xfrm>
          <a:off x="604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0" lang="en-US" altLang="en-US" sz="1400" b="0" i="0" u="none" strike="noStrike" kern="1200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Introduces the project and tech vision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303" y="275461"/>
        <a:ext cx="1372043" cy="665322"/>
      </dsp:txXfrm>
    </dsp:sp>
    <dsp:sp modelId="{1E193128-B918-4EB1-AD29-22EF48456A21}">
      <dsp:nvSpPr>
        <dsp:cNvPr id="0" name=""/>
        <dsp:cNvSpPr/>
      </dsp:nvSpPr>
      <dsp:spPr>
        <a:xfrm>
          <a:off x="1767405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0" lang="en-US" altLang="en-US" sz="1400" b="0" i="0" u="none" strike="noStrike" kern="1200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Displays featured products clearly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88104" y="275461"/>
        <a:ext cx="1372043" cy="665322"/>
      </dsp:txXfrm>
    </dsp:sp>
    <dsp:sp modelId="{9ADF020C-78A2-426B-96C9-925AD0A26654}">
      <dsp:nvSpPr>
        <dsp:cNvPr id="0" name=""/>
        <dsp:cNvSpPr/>
      </dsp:nvSpPr>
      <dsp:spPr>
        <a:xfrm>
          <a:off x="3534207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0" lang="en-US" altLang="en-US" sz="1500" b="0" i="0" u="none" strike="noStrike" kern="1200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rPr>
            <a:t>Clean, modern, and futuristic design</a:t>
          </a:r>
          <a:endParaRPr lang="en-US" sz="15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54906" y="275461"/>
        <a:ext cx="1372043" cy="6653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CC5B7F-338A-44EA-B2BF-9B6DD100A0AA}">
      <dsp:nvSpPr>
        <dsp:cNvPr id="0" name=""/>
        <dsp:cNvSpPr/>
      </dsp:nvSpPr>
      <dsp:spPr>
        <a:xfrm>
          <a:off x="0" y="10225"/>
          <a:ext cx="3699332" cy="1368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D03395-47F4-45E0-AEDF-FDEDD2A046C5}">
      <dsp:nvSpPr>
        <dsp:cNvPr id="0" name=""/>
        <dsp:cNvSpPr/>
      </dsp:nvSpPr>
      <dsp:spPr>
        <a:xfrm>
          <a:off x="298491" y="347112"/>
          <a:ext cx="3056284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Home Page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8491" y="347112"/>
        <a:ext cx="3056284" cy="684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9BA4D5-D9A4-4D89-A029-D7546D2FFEDE}">
      <dsp:nvSpPr>
        <dsp:cNvPr id="0" name=""/>
        <dsp:cNvSpPr/>
      </dsp:nvSpPr>
      <dsp:spPr>
        <a:xfrm>
          <a:off x="604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Detailed description of each tech product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303" y="275461"/>
        <a:ext cx="1372043" cy="665322"/>
      </dsp:txXfrm>
    </dsp:sp>
    <dsp:sp modelId="{1E193128-B918-4EB1-AD29-22EF48456A21}">
      <dsp:nvSpPr>
        <dsp:cNvPr id="0" name=""/>
        <dsp:cNvSpPr/>
      </dsp:nvSpPr>
      <dsp:spPr>
        <a:xfrm>
          <a:off x="1767405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Highlights features and use cases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88104" y="275461"/>
        <a:ext cx="1372043" cy="665322"/>
      </dsp:txXfrm>
    </dsp:sp>
    <dsp:sp modelId="{9ADF020C-78A2-426B-96C9-925AD0A26654}">
      <dsp:nvSpPr>
        <dsp:cNvPr id="0" name=""/>
        <dsp:cNvSpPr/>
      </dsp:nvSpPr>
      <dsp:spPr>
        <a:xfrm>
          <a:off x="3534207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User-friendly and visually appealing layout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54906" y="275461"/>
        <a:ext cx="1372043" cy="66532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CC5B7F-338A-44EA-B2BF-9B6DD100A0AA}">
      <dsp:nvSpPr>
        <dsp:cNvPr id="0" name=""/>
        <dsp:cNvSpPr/>
      </dsp:nvSpPr>
      <dsp:spPr>
        <a:xfrm>
          <a:off x="0" y="10225"/>
          <a:ext cx="3699332" cy="1368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D03395-47F4-45E0-AEDF-FDEDD2A046C5}">
      <dsp:nvSpPr>
        <dsp:cNvPr id="0" name=""/>
        <dsp:cNvSpPr/>
      </dsp:nvSpPr>
      <dsp:spPr>
        <a:xfrm>
          <a:off x="298491" y="347112"/>
          <a:ext cx="3056284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Product Page</a:t>
          </a:r>
          <a:endParaRPr lang="en-US" sz="1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8491" y="347112"/>
        <a:ext cx="3056284" cy="684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9BA4D5-D9A4-4D89-A029-D7546D2FFEDE}">
      <dsp:nvSpPr>
        <dsp:cNvPr id="0" name=""/>
        <dsp:cNvSpPr/>
      </dsp:nvSpPr>
      <dsp:spPr>
        <a:xfrm>
          <a:off x="604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Allow user to contact the team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303" y="275461"/>
        <a:ext cx="1372043" cy="665322"/>
      </dsp:txXfrm>
    </dsp:sp>
    <dsp:sp modelId="{1E193128-B918-4EB1-AD29-22EF48456A21}">
      <dsp:nvSpPr>
        <dsp:cNvPr id="0" name=""/>
        <dsp:cNvSpPr/>
      </dsp:nvSpPr>
      <dsp:spPr>
        <a:xfrm>
          <a:off x="1767405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Collect feedback and inquiries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788104" y="275461"/>
        <a:ext cx="1372043" cy="665322"/>
      </dsp:txXfrm>
    </dsp:sp>
    <dsp:sp modelId="{9ADF020C-78A2-426B-96C9-925AD0A26654}">
      <dsp:nvSpPr>
        <dsp:cNvPr id="0" name=""/>
        <dsp:cNvSpPr/>
      </dsp:nvSpPr>
      <dsp:spPr>
        <a:xfrm>
          <a:off x="3534207" y="254762"/>
          <a:ext cx="1413441" cy="7067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Gives</a:t>
          </a:r>
          <a:r>
            <a:rPr lang="en-US" sz="140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the website a professional and complete look</a:t>
          </a:r>
        </a:p>
      </dsp:txBody>
      <dsp:txXfrm>
        <a:off x="3554906" y="275461"/>
        <a:ext cx="1372043" cy="66532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CC5B7F-338A-44EA-B2BF-9B6DD100A0AA}">
      <dsp:nvSpPr>
        <dsp:cNvPr id="0" name=""/>
        <dsp:cNvSpPr/>
      </dsp:nvSpPr>
      <dsp:spPr>
        <a:xfrm>
          <a:off x="0" y="10225"/>
          <a:ext cx="3699332" cy="1368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D03395-47F4-45E0-AEDF-FDEDD2A046C5}">
      <dsp:nvSpPr>
        <dsp:cNvPr id="0" name=""/>
        <dsp:cNvSpPr/>
      </dsp:nvSpPr>
      <dsp:spPr>
        <a:xfrm>
          <a:off x="298491" y="347112"/>
          <a:ext cx="3056284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93040" rIns="0" bIns="19304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Website Demo: Contact Page</a:t>
          </a:r>
          <a:endParaRPr lang="en-US" sz="1900" b="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8491" y="347112"/>
        <a:ext cx="3056284" cy="684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9BBE41-CE64-45AE-8095-902E91C0E2DF}">
      <dsp:nvSpPr>
        <dsp:cNvPr id="0" name=""/>
        <dsp:cNvSpPr/>
      </dsp:nvSpPr>
      <dsp:spPr>
        <a:xfrm>
          <a:off x="0" y="44100"/>
          <a:ext cx="3932237" cy="1512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C995AB-F0D2-4261-8C57-299E7DB33DCA}">
      <dsp:nvSpPr>
        <dsp:cNvPr id="0" name=""/>
        <dsp:cNvSpPr/>
      </dsp:nvSpPr>
      <dsp:spPr>
        <a:xfrm>
          <a:off x="317190" y="422100"/>
          <a:ext cx="3221823" cy="75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13360" rIns="0" bIns="213360" numCol="1" spcCol="1270" anchor="ctr" anchorCtr="0">
          <a:noAutofit/>
        </a:bodyPr>
        <a:lstStyle/>
        <a:p>
          <a:pPr lvl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Data &amp; Chart Analysis:</a:t>
          </a:r>
          <a:endParaRPr lang="en-US" sz="2100" kern="1200" dirty="0"/>
        </a:p>
      </dsp:txBody>
      <dsp:txXfrm>
        <a:off x="317190" y="422100"/>
        <a:ext cx="3221823" cy="7560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11C082-D85C-453B-971D-C9114AA73A57}">
      <dsp:nvSpPr>
        <dsp:cNvPr id="0" name=""/>
        <dsp:cNvSpPr/>
      </dsp:nvSpPr>
      <dsp:spPr>
        <a:xfrm>
          <a:off x="0" y="857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Excel used to analyze user interest in products</a:t>
          </a:r>
          <a:endParaRPr lang="en-US" sz="14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14667"/>
        <a:ext cx="5007733" cy="255270"/>
      </dsp:txXfrm>
    </dsp:sp>
    <dsp:sp modelId="{2AA685E4-87BC-4808-A615-FE2EEED1F246}">
      <dsp:nvSpPr>
        <dsp:cNvPr id="0" name=""/>
        <dsp:cNvSpPr/>
      </dsp:nvSpPr>
      <dsp:spPr>
        <a:xfrm>
          <a:off x="0" y="294801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Chart compares popularity of:</a:t>
          </a:r>
          <a:r>
            <a:rPr lang="en-US" sz="500" b="0" i="0" kern="1200" baseline="0" dirty="0" smtClean="0"/>
            <a:t>:</a:t>
          </a:r>
          <a:endParaRPr lang="en-US" sz="500" kern="1200" dirty="0"/>
        </a:p>
      </dsp:txBody>
      <dsp:txXfrm>
        <a:off x="13810" y="308611"/>
        <a:ext cx="5007733" cy="255270"/>
      </dsp:txXfrm>
    </dsp:sp>
    <dsp:sp modelId="{D4AA227B-07EF-486A-BFBF-12AE9782CEB3}">
      <dsp:nvSpPr>
        <dsp:cNvPr id="0" name=""/>
        <dsp:cNvSpPr/>
      </dsp:nvSpPr>
      <dsp:spPr>
        <a:xfrm>
          <a:off x="0" y="594272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Holographic Disc</a:t>
          </a:r>
          <a:endParaRPr lang="en-US" sz="16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608082"/>
        <a:ext cx="5007733" cy="255270"/>
      </dsp:txXfrm>
    </dsp:sp>
    <dsp:sp modelId="{1AE41D98-59FE-4AF4-9826-3E1D9991F80E}">
      <dsp:nvSpPr>
        <dsp:cNvPr id="0" name=""/>
        <dsp:cNvSpPr/>
      </dsp:nvSpPr>
      <dsp:spPr>
        <a:xfrm>
          <a:off x="0" y="882689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Smart AI Mirror</a:t>
          </a:r>
          <a:endParaRPr lang="en-US" sz="16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896499"/>
        <a:ext cx="5007733" cy="255270"/>
      </dsp:txXfrm>
    </dsp:sp>
    <dsp:sp modelId="{F3D75A49-803A-41CB-BD0D-BD3A63599951}">
      <dsp:nvSpPr>
        <dsp:cNvPr id="0" name=""/>
        <dsp:cNvSpPr/>
      </dsp:nvSpPr>
      <dsp:spPr>
        <a:xfrm>
          <a:off x="0" y="1176633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Smart AI Robot</a:t>
          </a:r>
          <a:endParaRPr lang="en-US" sz="16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1190443"/>
        <a:ext cx="5007733" cy="255270"/>
      </dsp:txXfrm>
    </dsp:sp>
    <dsp:sp modelId="{6AFDC113-5338-4ADB-B4BD-8CD01C3D2A80}">
      <dsp:nvSpPr>
        <dsp:cNvPr id="0" name=""/>
        <dsp:cNvSpPr/>
      </dsp:nvSpPr>
      <dsp:spPr>
        <a:xfrm>
          <a:off x="0" y="1470577"/>
          <a:ext cx="5035353" cy="2828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baseline="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Helps in understanding market demand</a:t>
          </a:r>
          <a:endParaRPr lang="en-US" sz="16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3810" y="1484387"/>
        <a:ext cx="5007733" cy="2552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rings+Icon">
  <dgm:title val="Interconnected Rings"/>
  <dgm:desc val="Use to show overlapping or interconnected ideas or concepts. The first seven lines of Level 1 text correspond with a circle. Unused text does not appear, but remains available if you switch layouts.  "/>
  <dgm:catLst>
    <dgm:cat type="relationship" pri="32000"/>
    <dgm:cat type="officeonline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0"/>
        <dgm:pt modelId="20"/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/>
        <dgm:pt modelId="20"/>
        <dgm:pt modelId="30"/>
        <dgm:pt modelId="40"/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2" destOrd="0"/>
      </dgm:cxnLst>
      <dgm:bg/>
      <dgm:whole/>
    </dgm:dataModel>
  </dgm:clrData>
  <dgm:layoutNode name="Name0">
    <dgm:varLst>
      <dgm:chMax val="7"/>
      <dgm:dir/>
      <dgm:resizeHandles val="exact"/>
    </dgm:varLst>
    <dgm:choose name="Name1">
      <dgm:if name="Name2" axis="ch" ptType="node" func="cnt" op="lt" val="1">
        <dgm:alg type="composite"/>
        <dgm:shape xmlns:r="http://schemas.openxmlformats.org/officeDocument/2006/relationships" r:blip="">
          <dgm:adjLst/>
        </dgm:shape>
        <dgm:presOf/>
        <dgm:constrLst/>
        <dgm:ruleLst/>
      </dgm:if>
      <dgm:if name="Name3" axis="ch" ptType="node" func="cnt" op="equ" val="1">
        <dgm:alg type="composite">
          <dgm:param type="ar" val="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/>
          <dgm:constr type="h" for="ch" forName="ellipse1" refType="h"/>
        </dgm:constrLst>
      </dgm:if>
      <dgm:if name="Name4" axis="ch" ptType="node" func="cnt" op="equ" val="2">
        <dgm:alg type="composite">
          <dgm:param type="ar" val="0.908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6602"/>
          <dgm:constr type="h" for="ch" forName="ellipse1" refType="h" fact="0.5999"/>
          <dgm:constr type="l" for="ch" forName="ellipse2" refType="w" fact="0.3398"/>
          <dgm:constr type="t" for="ch" forName="ellipse2" refType="h" fact="0.4001"/>
          <dgm:constr type="w" for="ch" forName="ellipse2" refType="w" fact="0.6602"/>
          <dgm:constr type="h" for="ch" forName="ellipse2" refType="h" fact="0.5999"/>
        </dgm:constrLst>
      </dgm:if>
      <dgm:if name="Name5" axis="ch" ptType="node" func="cnt" op="equ" val="3">
        <dgm:alg type="composite">
          <dgm:param type="ar" val="1.217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4929"/>
          <dgm:constr type="h" for="ch" forName="ellipse1" refType="h" fact="0.5999"/>
          <dgm:constr type="l" for="ch" forName="ellipse2" refType="w" fact="0.2537"/>
          <dgm:constr type="t" for="ch" forName="ellipse2" refType="h" fact="0.4001"/>
          <dgm:constr type="w" for="ch" forName="ellipse2" refType="w" fact="0.4929"/>
          <dgm:constr type="h" for="ch" forName="ellipse2" refType="h" fact="0.5999"/>
          <dgm:constr type="l" for="ch" forName="ellipse3" refType="w" fact="0.5071"/>
          <dgm:constr type="t" for="ch" forName="ellipse3" refType="h" fact="0"/>
          <dgm:constr type="w" for="ch" forName="ellipse3" refType="w" fact="0.4929"/>
          <dgm:constr type="h" for="ch" forName="ellipse3" refType="h" fact="0.5999"/>
        </dgm:constrLst>
      </dgm:if>
      <dgm:if name="Name6" axis="ch" ptType="node" func="cnt" op="equ" val="4">
        <dgm:alg type="composite">
          <dgm:param type="ar" val="1.5255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932"/>
          <dgm:constr type="h" for="ch" forName="ellipse1" refType="h" fact="0.5999"/>
          <dgm:constr type="l" for="ch" forName="ellipse2" refType="w" fact="0.2023"/>
          <dgm:constr type="t" for="ch" forName="ellipse2" refType="h" fact="0.4001"/>
          <dgm:constr type="w" for="ch" forName="ellipse2" refType="w" fact="0.3932"/>
          <dgm:constr type="h" for="ch" forName="ellipse2" refType="h" fact="0.5999"/>
          <dgm:constr type="l" for="ch" forName="ellipse3" refType="w" fact="0.4045"/>
          <dgm:constr type="t" for="ch" forName="ellipse3" refType="h" fact="0"/>
          <dgm:constr type="w" for="ch" forName="ellipse3" refType="w" fact="0.3932"/>
          <dgm:constr type="h" for="ch" forName="ellipse3" refType="h" fact="0.5999"/>
          <dgm:constr type="l" for="ch" forName="ellipse4" refType="w" fact="0.6068"/>
          <dgm:constr type="t" for="ch" forName="ellipse4" refType="h" fact="0.4001"/>
          <dgm:constr type="w" for="ch" forName="ellipse4" refType="w" fact="0.3932"/>
          <dgm:constr type="h" for="ch" forName="ellipse4" refType="h" fact="0.5999"/>
        </dgm:constrLst>
      </dgm:if>
      <dgm:if name="Name7" axis="ch" ptType="node" func="cnt" op="equ" val="5">
        <dgm:alg type="composite">
          <dgm:param type="ar" val="1.834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271"/>
          <dgm:constr type="h" for="ch" forName="ellipse1" refType="h" fact="0.5999"/>
          <dgm:constr type="l" for="ch" forName="ellipse2" refType="w" fact="0.1682"/>
          <dgm:constr type="t" for="ch" forName="ellipse2" refType="h" fact="0.4001"/>
          <dgm:constr type="w" for="ch" forName="ellipse2" refType="w" fact="0.3271"/>
          <dgm:constr type="h" for="ch" forName="ellipse2" refType="h" fact="0.5999"/>
          <dgm:constr type="l" for="ch" forName="ellipse3" refType="w" fact="0.3365"/>
          <dgm:constr type="t" for="ch" forName="ellipse3" refType="h" fact="0"/>
          <dgm:constr type="w" for="ch" forName="ellipse3" refType="w" fact="0.3271"/>
          <dgm:constr type="h" for="ch" forName="ellipse3" refType="h" fact="0.5999"/>
          <dgm:constr type="l" for="ch" forName="ellipse4" refType="w" fact="0.5047"/>
          <dgm:constr type="t" for="ch" forName="ellipse4" refType="h" fact="0.4001"/>
          <dgm:constr type="w" for="ch" forName="ellipse4" refType="w" fact="0.3271"/>
          <dgm:constr type="h" for="ch" forName="ellipse4" refType="h" fact="0.5999"/>
          <dgm:constr type="l" for="ch" forName="ellipse5" refType="w" fact="0.6729"/>
          <dgm:constr type="t" for="ch" forName="ellipse5" refType="h" fact="0"/>
          <dgm:constr type="w" for="ch" forName="ellipse5" refType="w" fact="0.3271"/>
          <dgm:constr type="h" for="ch" forName="ellipse5" refType="h" fact="0.5999"/>
        </dgm:constrLst>
      </dgm:if>
      <dgm:if name="Name8" axis="ch" ptType="node" func="cnt" op="equ" val="6">
        <dgm:alg type="composite">
          <dgm:param type="ar" val="2.1873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78"/>
          <dgm:constr type="h" for="ch" forName="ellipse1" refType="h" fact="0.6081"/>
          <dgm:constr type="l" for="ch" forName="ellipse2" refType="w" fact="0.1444"/>
          <dgm:constr type="t" for="ch" forName="ellipse2" refType="h" fact="0.3919"/>
          <dgm:constr type="w" for="ch" forName="ellipse2" refType="w" fact="0.278"/>
          <dgm:constr type="h" for="ch" forName="ellipse2" refType="h" fact="0.6081"/>
          <dgm:constr type="l" for="ch" forName="ellipse3" refType="w" fact="0.2888"/>
          <dgm:constr type="t" for="ch" forName="ellipse3" refType="h" fact="0"/>
          <dgm:constr type="w" for="ch" forName="ellipse3" refType="w" fact="0.278"/>
          <dgm:constr type="h" for="ch" forName="ellipse3" refType="h" fact="0.6081"/>
          <dgm:constr type="l" for="ch" forName="ellipse4" refType="w" fact="0.4332"/>
          <dgm:constr type="t" for="ch" forName="ellipse4" refType="h" fact="0.3919"/>
          <dgm:constr type="w" for="ch" forName="ellipse4" refType="w" fact="0.278"/>
          <dgm:constr type="h" for="ch" forName="ellipse4" refType="h" fact="0.6081"/>
          <dgm:constr type="l" for="ch" forName="ellipse5" refType="w" fact="0.5776"/>
          <dgm:constr type="t" for="ch" forName="ellipse5" refType="h" fact="0"/>
          <dgm:constr type="w" for="ch" forName="ellipse5" refType="w" fact="0.278"/>
          <dgm:constr type="h" for="ch" forName="ellipse5" refType="h" fact="0.6081"/>
          <dgm:constr type="l" for="ch" forName="ellipse6" refType="w" fact="0.722"/>
          <dgm:constr type="t" for="ch" forName="ellipse6" refType="h" fact="0.3919"/>
          <dgm:constr type="w" for="ch" forName="ellipse6" refType="w" fact="0.278"/>
          <dgm:constr type="h" for="ch" forName="ellipse6" refType="h" fact="0.6081"/>
        </dgm:constrLst>
      </dgm:if>
      <dgm:else name="Name9">
        <dgm:alg type="composite">
          <dgm:param type="ar" val="2.346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455"/>
          <dgm:constr type="h" for="ch" forName="ellipse1" refType="h" fact="0.5761"/>
          <dgm:constr type="l" for="ch" forName="ellipse2" refType="w" fact="0.1257"/>
          <dgm:constr type="t" for="ch" forName="ellipse2" refType="h" fact="0.4239"/>
          <dgm:constr type="w" for="ch" forName="ellipse2" refType="w" fact="0.2455"/>
          <dgm:constr type="h" for="ch" forName="ellipse2" refType="h" fact="0.5761"/>
          <dgm:constr type="l" for="ch" forName="ellipse3" refType="w" fact="0.2515"/>
          <dgm:constr type="t" for="ch" forName="ellipse3" refType="h" fact="0"/>
          <dgm:constr type="w" for="ch" forName="ellipse3" refType="w" fact="0.2455"/>
          <dgm:constr type="h" for="ch" forName="ellipse3" refType="h" fact="0.5761"/>
          <dgm:constr type="l" for="ch" forName="ellipse4" refType="w" fact="0.3772"/>
          <dgm:constr type="t" for="ch" forName="ellipse4" refType="h" fact="0.4239"/>
          <dgm:constr type="w" for="ch" forName="ellipse4" refType="w" fact="0.2455"/>
          <dgm:constr type="h" for="ch" forName="ellipse4" refType="h" fact="0.5761"/>
          <dgm:constr type="l" for="ch" forName="ellipse5" refType="w" fact="0.503"/>
          <dgm:constr type="t" for="ch" forName="ellipse5" refType="h" fact="0"/>
          <dgm:constr type="w" for="ch" forName="ellipse5" refType="w" fact="0.2455"/>
          <dgm:constr type="h" for="ch" forName="ellipse5" refType="h" fact="0.5761"/>
          <dgm:constr type="l" for="ch" forName="ellipse6" refType="w" fact="0.6287"/>
          <dgm:constr type="t" for="ch" forName="ellipse6" refType="h" fact="0.4239"/>
          <dgm:constr type="w" for="ch" forName="ellipse6" refType="w" fact="0.2455"/>
          <dgm:constr type="h" for="ch" forName="ellipse6" refType="h" fact="0.5761"/>
          <dgm:constr type="l" for="ch" forName="ellipse7" refType="w" fact="0.7545"/>
          <dgm:constr type="t" for="ch" forName="ellipse7" refType="h" fact="0"/>
          <dgm:constr type="w" for="ch" forName="ellipse7" refType="w" fact="0.2455"/>
          <dgm:constr type="h" for="ch" forName="ellipse7" refType="h" fact="0.5761"/>
        </dgm:constrLst>
      </dgm:else>
    </dgm:choose>
    <dgm:choose name="Name10">
      <dgm:if name="Name11" axis="ch" ptType="node" func="cnt" op="gte" val="1">
        <dgm:layoutNode name="ellipse1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12">
            <dgm:if name="Name13" func="var" arg="dir" op="equ" val="norm">
              <dgm:presOf axis="ch desOrSelf" ptType="node node" st="1 1" cnt="1 0"/>
            </dgm:if>
            <dgm:else name="Name14">
              <dgm:choose name="Name15">
                <dgm:if name="Name16" axis="ch" ptType="node" func="cnt" op="equ" val="1">
                  <dgm:presOf axis="ch desOrSelf" ptType="node node" st="1 1" cnt="1 0"/>
                </dgm:if>
                <dgm:if name="Name17" axis="ch" ptType="node" func="cnt" op="equ" val="2">
                  <dgm:presOf axis="ch desOrSelf" ptType="node node" st="2 1" cnt="1 0"/>
                </dgm:if>
                <dgm:if name="Name18" axis="ch" ptType="node" func="cnt" op="equ" val="3">
                  <dgm:presOf axis="ch desOrSelf" ptType="node node" st="3 1" cnt="1 0"/>
                </dgm:if>
                <dgm:if name="Name19" axis="ch" ptType="node" func="cnt" op="equ" val="4">
                  <dgm:presOf axis="ch desOrSelf" ptType="node node" st="4 1" cnt="1 0"/>
                </dgm:if>
                <dgm:if name="Name20" axis="ch" ptType="node" func="cnt" op="equ" val="5">
                  <dgm:presOf axis="ch desOrSelf" ptType="node node" st="5 1" cnt="1 0"/>
                </dgm:if>
                <dgm:if name="Name21" axis="ch" ptType="node" func="cnt" op="equ" val="6">
                  <dgm:presOf axis="ch desOrSelf" ptType="node node" st="6 1" cnt="1 0"/>
                </dgm:if>
                <dgm:if name="Name22" axis="ch" ptType="node" func="cnt" op="gte" val="7">
                  <dgm:presOf axis="ch desOrSelf" ptType="node node" st="7 1" cnt="1 0"/>
                </dgm:if>
                <dgm:else name="Name2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24"/>
    </dgm:choose>
    <dgm:choose name="Name25">
      <dgm:if name="Name26" axis="ch" ptType="node" func="cnt" op="gte" val="2">
        <dgm:layoutNode name="ellipse2" styleLbl="vennNode1">
          <dgm:varLst>
            <dgm:bulletEnabled val="1"/>
          </dgm:varLst>
          <dgm:alg type="tx"/>
          <dgm:choose name="Name27">
            <dgm:if name="Name2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2 1" cnt="1 0"/>
            </dgm:if>
            <dgm:else name="Name29">
              <dgm:shape xmlns:r="http://schemas.openxmlformats.org/officeDocument/2006/relationships" type="ellipse" r:blip="" zOrderOff="-2">
                <dgm:adjLst/>
              </dgm:shape>
              <dgm:choose name="Name30">
                <dgm:if name="Name31" axis="ch" ptType="node" func="cnt" op="equ" val="2">
                  <dgm:presOf axis="ch desOrSelf" ptType="node node" st="1 1" cnt="1 0"/>
                </dgm:if>
                <dgm:if name="Name32" axis="ch" ptType="node" func="cnt" op="equ" val="3">
                  <dgm:presOf axis="ch desOrSelf" ptType="node node" st="2 1" cnt="1 0"/>
                </dgm:if>
                <dgm:if name="Name33" axis="ch" ptType="node" func="cnt" op="equ" val="4">
                  <dgm:presOf axis="ch desOrSelf" ptType="node node" st="3 1" cnt="1 0"/>
                </dgm:if>
                <dgm:if name="Name34" axis="ch" ptType="node" func="cnt" op="equ" val="5">
                  <dgm:presOf axis="ch desOrSelf" ptType="node node" st="4 1" cnt="1 0"/>
                </dgm:if>
                <dgm:if name="Name35" axis="ch" ptType="node" func="cnt" op="equ" val="6">
                  <dgm:presOf axis="ch desOrSelf" ptType="node node" st="5 1" cnt="1 0"/>
                </dgm:if>
                <dgm:if name="Name36" axis="ch" ptType="node" func="cnt" op="gte" val="7">
                  <dgm:presOf axis="ch desOrSelf" ptType="node node" st="6 1" cnt="1 0"/>
                </dgm:if>
                <dgm:else name="Name37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  <dgm:choose name="Name39">
      <dgm:if name="Name40" axis="ch" ptType="node" func="cnt" op="gte" val="3">
        <dgm:layoutNode name="ellipse3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41">
            <dgm:if name="Name42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3 1" cnt="1 0"/>
            </dgm:if>
            <dgm:else name="Name43">
              <dgm:shape xmlns:r="http://schemas.openxmlformats.org/officeDocument/2006/relationships" type="ellipse" r:blip="" zOrderOff="-4">
                <dgm:adjLst/>
              </dgm:shape>
              <dgm:choose name="Name44">
                <dgm:if name="Name45" axis="ch" ptType="node" func="cnt" op="equ" val="3">
                  <dgm:presOf axis="ch desOrSelf" ptType="node node" st="1 1" cnt="1 0"/>
                </dgm:if>
                <dgm:if name="Name46" axis="ch" ptType="node" func="cnt" op="equ" val="4">
                  <dgm:presOf axis="ch desOrSelf" ptType="node node" st="2 1" cnt="1 0"/>
                </dgm:if>
                <dgm:if name="Name47" axis="ch" ptType="node" func="cnt" op="equ" val="5">
                  <dgm:presOf axis="ch desOrSelf" ptType="node node" st="3 1" cnt="1 0"/>
                </dgm:if>
                <dgm:if name="Name48" axis="ch" ptType="node" func="cnt" op="equ" val="6">
                  <dgm:presOf axis="ch desOrSelf" ptType="node node" st="4 1" cnt="1 0"/>
                </dgm:if>
                <dgm:if name="Name49" axis="ch" ptType="node" func="cnt" op="gte" val="7">
                  <dgm:presOf axis="ch desOrSelf" ptType="node node" st="5 1" cnt="1 0"/>
                </dgm:if>
                <dgm:else name="Name50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1"/>
    </dgm:choose>
    <dgm:choose name="Name52">
      <dgm:if name="Name53" axis="ch" ptType="node" func="cnt" op="gte" val="4">
        <dgm:layoutNode name="ellipse4" styleLbl="vennNode1">
          <dgm:varLst>
            <dgm:bulletEnabled val="1"/>
          </dgm:varLst>
          <dgm:alg type="tx"/>
          <dgm:choose name="Name54">
            <dgm:if name="Name55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4 1" cnt="1 0"/>
            </dgm:if>
            <dgm:else name="Name56">
              <dgm:shape xmlns:r="http://schemas.openxmlformats.org/officeDocument/2006/relationships" type="ellipse" r:blip="" zOrderOff="-6">
                <dgm:adjLst/>
              </dgm:shape>
              <dgm:choose name="Name57">
                <dgm:if name="Name58" axis="ch" ptType="node" func="cnt" op="equ" val="4">
                  <dgm:presOf axis="ch desOrSelf" ptType="node node" st="1 1" cnt="1 0"/>
                </dgm:if>
                <dgm:if name="Name59" axis="ch" ptType="node" func="cnt" op="equ" val="5">
                  <dgm:presOf axis="ch desOrSelf" ptType="node node" st="2 1" cnt="1 0"/>
                </dgm:if>
                <dgm:if name="Name60" axis="ch" ptType="node" func="cnt" op="equ" val="6">
                  <dgm:presOf axis="ch desOrSelf" ptType="node node" st="3 1" cnt="1 0"/>
                </dgm:if>
                <dgm:if name="Name61" axis="ch" ptType="node" func="cnt" op="gte" val="7">
                  <dgm:presOf axis="ch desOrSelf" ptType="node node" st="4 1" cnt="1 0"/>
                </dgm:if>
                <dgm:else name="Name62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63"/>
    </dgm:choose>
    <dgm:choose name="Name64">
      <dgm:if name="Name65" axis="ch" ptType="node" func="cnt" op="gte" val="5">
        <dgm:layoutNode name="ellipse5" styleLbl="vennNode1">
          <dgm:varLst>
            <dgm:bulletEnabled val="1"/>
          </dgm:varLst>
          <dgm:alg type="tx"/>
          <dgm:choose name="Name66">
            <dgm:if name="Name67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5 1" cnt="1 0"/>
            </dgm:if>
            <dgm:else name="Name68">
              <dgm:shape xmlns:r="http://schemas.openxmlformats.org/officeDocument/2006/relationships" type="ellipse" r:blip="" zOrderOff="-8">
                <dgm:adjLst/>
              </dgm:shape>
              <dgm:choose name="Name69">
                <dgm:if name="Name70" axis="ch" ptType="node" func="cnt" op="equ" val="5">
                  <dgm:presOf axis="ch desOrSelf" ptType="node node" st="1 1" cnt="1 0"/>
                </dgm:if>
                <dgm:if name="Name71" axis="ch" ptType="node" func="cnt" op="equ" val="6">
                  <dgm:presOf axis="ch desOrSelf" ptType="node node" st="2 1" cnt="1 0"/>
                </dgm:if>
                <dgm:if name="Name72" axis="ch" ptType="node" func="cnt" op="gte" val="7">
                  <dgm:presOf axis="ch desOrSelf" ptType="node node" st="3 1" cnt="1 0"/>
                </dgm:if>
                <dgm:else name="Name7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74"/>
    </dgm:choose>
    <dgm:choose name="Name75">
      <dgm:if name="Name76" axis="ch" ptType="node" func="cnt" op="gte" val="6">
        <dgm:layoutNode name="ellipse6" styleLbl="vennNode1">
          <dgm:varLst>
            <dgm:bulletEnabled val="1"/>
          </dgm:varLst>
          <dgm:alg type="tx"/>
          <dgm:choose name="Name77">
            <dgm:if name="Name7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6 1" cnt="1 0"/>
            </dgm:if>
            <dgm:else name="Name79">
              <dgm:shape xmlns:r="http://schemas.openxmlformats.org/officeDocument/2006/relationships" type="ellipse" r:blip="" zOrderOff="-10">
                <dgm:adjLst/>
              </dgm:shape>
              <dgm:choose name="Name80">
                <dgm:if name="Name81" axis="ch" ptType="node" func="cnt" op="equ" val="6">
                  <dgm:presOf axis="ch desOrSelf" ptType="node node" st="1 1" cnt="1 0"/>
                </dgm:if>
                <dgm:if name="Name82" axis="ch" ptType="node" func="cnt" op="gte" val="7">
                  <dgm:presOf axis="ch desOrSelf" ptType="node node" st="2 1" cnt="1 0"/>
                </dgm:if>
                <dgm:else name="Name8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84"/>
    </dgm:choose>
    <dgm:choose name="Name85">
      <dgm:if name="Name86" axis="ch" ptType="node" func="cnt" op="gte" val="7">
        <dgm:layoutNode name="ellipse7" styleLbl="vennNode1">
          <dgm:varLst>
            <dgm:bulletEnabled val="1"/>
          </dgm:varLst>
          <dgm:alg type="tx"/>
          <dgm:choose name="Name87">
            <dgm:if name="Name8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7 1" cnt="1 0"/>
            </dgm:if>
            <dgm:else name="Name89">
              <dgm:shape xmlns:r="http://schemas.openxmlformats.org/officeDocument/2006/relationships" type="ellipse" r:blip="" zOrderOff="-12">
                <dgm:adjLst/>
              </dgm:shape>
              <dgm:presOf axis="ch desOrSelf" ptType="node node" st="1 1" cnt="1 0"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90"/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04361-EC40-41AD-824C-48CF108D3082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45141-B0FF-4A1A-8CAA-D2D1A9A58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473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6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77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871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0974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14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2568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373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54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541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28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52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25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993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05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71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624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13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BA4DFB6-9A99-4AF6-B934-86FD389393FF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48C20B67-93F1-4B9E-A0B1-DDF79DF8B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481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5.xml"/><Relationship Id="rId3" Type="http://schemas.openxmlformats.org/officeDocument/2006/relationships/diagramLayout" Target="../diagrams/layout14.xml"/><Relationship Id="rId7" Type="http://schemas.openxmlformats.org/officeDocument/2006/relationships/diagramData" Target="../diagrams/data15.xml"/><Relationship Id="rId12" Type="http://schemas.openxmlformats.org/officeDocument/2006/relationships/image" Target="../media/image9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11" Type="http://schemas.microsoft.com/office/2007/relationships/diagramDrawing" Target="../diagrams/drawing15.xml"/><Relationship Id="rId5" Type="http://schemas.openxmlformats.org/officeDocument/2006/relationships/diagramColors" Target="../diagrams/colors14.xml"/><Relationship Id="rId10" Type="http://schemas.openxmlformats.org/officeDocument/2006/relationships/diagramColors" Target="../diagrams/colors15.xml"/><Relationship Id="rId4" Type="http://schemas.openxmlformats.org/officeDocument/2006/relationships/diagramQuickStyle" Target="../diagrams/quickStyle14.xml"/><Relationship Id="rId9" Type="http://schemas.openxmlformats.org/officeDocument/2006/relationships/diagramQuickStyle" Target="../diagrams/quickStyle1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7.xml"/><Relationship Id="rId3" Type="http://schemas.openxmlformats.org/officeDocument/2006/relationships/diagramLayout" Target="../diagrams/layout16.xml"/><Relationship Id="rId7" Type="http://schemas.openxmlformats.org/officeDocument/2006/relationships/diagramData" Target="../diagrams/data17.xml"/><Relationship Id="rId12" Type="http://schemas.openxmlformats.org/officeDocument/2006/relationships/image" Target="../media/image10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6.xml"/><Relationship Id="rId11" Type="http://schemas.microsoft.com/office/2007/relationships/diagramDrawing" Target="../diagrams/drawing17.xml"/><Relationship Id="rId5" Type="http://schemas.openxmlformats.org/officeDocument/2006/relationships/diagramColors" Target="../diagrams/colors16.xml"/><Relationship Id="rId10" Type="http://schemas.openxmlformats.org/officeDocument/2006/relationships/diagramColors" Target="../diagrams/colors17.xml"/><Relationship Id="rId4" Type="http://schemas.openxmlformats.org/officeDocument/2006/relationships/diagramQuickStyle" Target="../diagrams/quickStyle16.xml"/><Relationship Id="rId9" Type="http://schemas.openxmlformats.org/officeDocument/2006/relationships/diagramQuickStyle" Target="../diagrams/quickStyle1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9.xml"/><Relationship Id="rId3" Type="http://schemas.openxmlformats.org/officeDocument/2006/relationships/diagramLayout" Target="../diagrams/layout18.xml"/><Relationship Id="rId7" Type="http://schemas.openxmlformats.org/officeDocument/2006/relationships/diagramData" Target="../diagrams/data19.xml"/><Relationship Id="rId12" Type="http://schemas.openxmlformats.org/officeDocument/2006/relationships/image" Target="../media/image11.png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8.xml"/><Relationship Id="rId11" Type="http://schemas.microsoft.com/office/2007/relationships/diagramDrawing" Target="../diagrams/drawing19.xml"/><Relationship Id="rId5" Type="http://schemas.openxmlformats.org/officeDocument/2006/relationships/diagramColors" Target="../diagrams/colors18.xml"/><Relationship Id="rId10" Type="http://schemas.openxmlformats.org/officeDocument/2006/relationships/diagramColors" Target="../diagrams/colors19.xml"/><Relationship Id="rId4" Type="http://schemas.openxmlformats.org/officeDocument/2006/relationships/diagramQuickStyle" Target="../diagrams/quickStyle18.xml"/><Relationship Id="rId9" Type="http://schemas.openxmlformats.org/officeDocument/2006/relationships/diagramQuickStyle" Target="../diagrams/quickStyl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microsoft.com/office/2007/relationships/diagramDrawing" Target="../diagrams/drawing7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7.xml"/><Relationship Id="rId5" Type="http://schemas.openxmlformats.org/officeDocument/2006/relationships/diagramQuickStyle" Target="../diagrams/quickStyle6.xml"/><Relationship Id="rId10" Type="http://schemas.openxmlformats.org/officeDocument/2006/relationships/diagramQuickStyle" Target="../diagrams/quickStyle7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.xml"/><Relationship Id="rId3" Type="http://schemas.openxmlformats.org/officeDocument/2006/relationships/diagramLayout" Target="../diagrams/layout8.xml"/><Relationship Id="rId7" Type="http://schemas.openxmlformats.org/officeDocument/2006/relationships/diagramData" Target="../diagrams/data9.xml"/><Relationship Id="rId12" Type="http://schemas.openxmlformats.org/officeDocument/2006/relationships/chart" Target="../charts/chart1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8.xml"/><Relationship Id="rId11" Type="http://schemas.microsoft.com/office/2007/relationships/diagramDrawing" Target="../diagrams/drawing9.xml"/><Relationship Id="rId5" Type="http://schemas.openxmlformats.org/officeDocument/2006/relationships/diagramColors" Target="../diagrams/colors8.xml"/><Relationship Id="rId10" Type="http://schemas.openxmlformats.org/officeDocument/2006/relationships/diagramColors" Target="../diagrams/colors9.xml"/><Relationship Id="rId4" Type="http://schemas.openxmlformats.org/officeDocument/2006/relationships/diagramQuickStyle" Target="../diagrams/quickStyle8.xml"/><Relationship Id="rId9" Type="http://schemas.openxmlformats.org/officeDocument/2006/relationships/diagramQuickStyle" Target="../diagrams/quickStyle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3" Type="http://schemas.openxmlformats.org/officeDocument/2006/relationships/diagramLayout" Target="../diagrams/layout10.xml"/><Relationship Id="rId7" Type="http://schemas.openxmlformats.org/officeDocument/2006/relationships/diagramData" Target="../diagrams/data11.xml"/><Relationship Id="rId12" Type="http://schemas.openxmlformats.org/officeDocument/2006/relationships/chart" Target="../charts/chart2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0.xml"/><Relationship Id="rId11" Type="http://schemas.microsoft.com/office/2007/relationships/diagramDrawing" Target="../diagrams/drawing11.xml"/><Relationship Id="rId5" Type="http://schemas.openxmlformats.org/officeDocument/2006/relationships/diagramColors" Target="../diagrams/colors10.xml"/><Relationship Id="rId10" Type="http://schemas.openxmlformats.org/officeDocument/2006/relationships/diagramColors" Target="../diagrams/colors11.xml"/><Relationship Id="rId4" Type="http://schemas.openxmlformats.org/officeDocument/2006/relationships/diagramQuickStyle" Target="../diagrams/quickStyle10.xml"/><Relationship Id="rId9" Type="http://schemas.openxmlformats.org/officeDocument/2006/relationships/diagramQuickStyle" Target="../diagrams/quickStyle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3.xml"/><Relationship Id="rId3" Type="http://schemas.openxmlformats.org/officeDocument/2006/relationships/diagramLayout" Target="../diagrams/layout12.xml"/><Relationship Id="rId7" Type="http://schemas.openxmlformats.org/officeDocument/2006/relationships/diagramData" Target="../diagrams/data13.xml"/><Relationship Id="rId12" Type="http://schemas.openxmlformats.org/officeDocument/2006/relationships/image" Target="../media/image8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2.xml"/><Relationship Id="rId11" Type="http://schemas.microsoft.com/office/2007/relationships/diagramDrawing" Target="../diagrams/drawing13.xml"/><Relationship Id="rId5" Type="http://schemas.openxmlformats.org/officeDocument/2006/relationships/diagramColors" Target="../diagrams/colors12.xml"/><Relationship Id="rId10" Type="http://schemas.openxmlformats.org/officeDocument/2006/relationships/diagramColors" Target="../diagrams/colors13.xml"/><Relationship Id="rId4" Type="http://schemas.openxmlformats.org/officeDocument/2006/relationships/diagramQuickStyle" Target="../diagrams/quickStyle12.xml"/><Relationship Id="rId9" Type="http://schemas.openxmlformats.org/officeDocument/2006/relationships/diagramQuickStyle" Target="../diagrams/quickStyle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AI Product Launch1"/>
          <p:cNvSpPr>
            <a:spLocks noGrp="1" noChangeAspect="1" noChangeArrowheads="1"/>
          </p:cNvSpPr>
          <p:nvPr>
            <p:ph type="ctrTitle"/>
          </p:nvPr>
        </p:nvSpPr>
        <p:spPr>
          <a:xfrm>
            <a:off x="3485320" y="2665970"/>
            <a:ext cx="6917636" cy="1445173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 Product Invent </a:t>
            </a:r>
            <a:b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Launch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97217" y="3734130"/>
            <a:ext cx="5257799" cy="754025"/>
          </a:xfrm>
        </p:spPr>
        <p:txBody>
          <a:bodyPr>
            <a:normAutofit/>
          </a:bodyPr>
          <a:lstStyle/>
          <a:p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Holographic Disc • Smart AI Mirror • Smart AI Robot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97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5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57112258"/>
              </p:ext>
            </p:extLst>
          </p:nvPr>
        </p:nvGraphicFramePr>
        <p:xfrm>
          <a:off x="382657" y="716859"/>
          <a:ext cx="3919330" cy="1628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934538"/>
              </p:ext>
            </p:extLst>
          </p:nvPr>
        </p:nvGraphicFramePr>
        <p:xfrm>
          <a:off x="119268" y="3074503"/>
          <a:ext cx="5658680" cy="2385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55026" y="504824"/>
            <a:ext cx="5579165" cy="58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6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598095343"/>
              </p:ext>
            </p:extLst>
          </p:nvPr>
        </p:nvGraphicFramePr>
        <p:xfrm>
          <a:off x="839788" y="457200"/>
          <a:ext cx="3932237" cy="16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98864439"/>
              </p:ext>
            </p:extLst>
          </p:nvPr>
        </p:nvGraphicFramePr>
        <p:xfrm>
          <a:off x="-45244" y="2057400"/>
          <a:ext cx="5702300" cy="3976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84900" y="293688"/>
            <a:ext cx="5638800" cy="620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86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7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03812900"/>
              </p:ext>
            </p:extLst>
          </p:nvPr>
        </p:nvGraphicFramePr>
        <p:xfrm>
          <a:off x="-874486" y="2144485"/>
          <a:ext cx="8547100" cy="2603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54189547"/>
              </p:ext>
            </p:extLst>
          </p:nvPr>
        </p:nvGraphicFramePr>
        <p:xfrm>
          <a:off x="761804" y="478517"/>
          <a:ext cx="2953853" cy="1378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00750" y="478517"/>
            <a:ext cx="5828392" cy="593543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757037" y="5139065"/>
            <a:ext cx="27342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en-PK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548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7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5" grpId="0">
        <p:bldAsOne/>
      </p:bldGraphic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Qiraat Tahir – 2025-GA-50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Ayesha Fayaaz – </a:t>
            </a:r>
            <a:r>
              <a:rPr lang="en-US" dirty="0" smtClean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2025-GA-21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Meerab Zahid – 2025-GA-43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M. Daud Butt – 2025-GA-38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Umair Abu Bakar – </a:t>
            </a:r>
            <a:r>
              <a:rPr lang="en-US" dirty="0" smtClean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2025-GA-04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D7E5D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Course:</a:t>
            </a: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 AICT Lab </a:t>
            </a:r>
            <a:r>
              <a:rPr lang="en-US" b="1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Instructor:</a:t>
            </a:r>
          </a:p>
          <a:p>
            <a:r>
              <a:rPr lang="en-US" dirty="0" smtClean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                      Ms</a:t>
            </a:r>
            <a:r>
              <a:rPr lang="en-US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. Ramsha Khalid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1687" y="457200"/>
            <a:ext cx="6135756" cy="590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76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9757"/>
            <a:ext cx="12192000" cy="4518991"/>
          </a:xfrm>
          <a:prstGeom prst="rect">
            <a:avLst/>
          </a:prstGeo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271894256"/>
              </p:ext>
            </p:extLst>
          </p:nvPr>
        </p:nvGraphicFramePr>
        <p:xfrm>
          <a:off x="2199861" y="4648345"/>
          <a:ext cx="8097078" cy="2031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324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" t="2328" r="860" b="45631"/>
          <a:stretch/>
        </p:blipFill>
        <p:spPr>
          <a:xfrm>
            <a:off x="5760616" y="323074"/>
            <a:ext cx="6101378" cy="6259943"/>
          </a:xfr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783938675"/>
              </p:ext>
            </p:extLst>
          </p:nvPr>
        </p:nvGraphicFramePr>
        <p:xfrm>
          <a:off x="100824" y="2663687"/>
          <a:ext cx="4948253" cy="1216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657673597"/>
              </p:ext>
            </p:extLst>
          </p:nvPr>
        </p:nvGraphicFramePr>
        <p:xfrm>
          <a:off x="236564" y="1285461"/>
          <a:ext cx="3699332" cy="1378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66235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0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" t="12167" r="-215" b="10709"/>
          <a:stretch/>
        </p:blipFill>
        <p:spPr>
          <a:xfrm>
            <a:off x="6019800" y="-23842"/>
            <a:ext cx="6172200" cy="6824691"/>
          </a:xfr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541483133"/>
              </p:ext>
            </p:extLst>
          </p:nvPr>
        </p:nvGraphicFramePr>
        <p:xfrm>
          <a:off x="100824" y="2663687"/>
          <a:ext cx="4948253" cy="1216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3263809557"/>
              </p:ext>
            </p:extLst>
          </p:nvPr>
        </p:nvGraphicFramePr>
        <p:xfrm>
          <a:off x="236564" y="1285461"/>
          <a:ext cx="3699332" cy="1378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933177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0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" t="8403" r="33248" b="4821"/>
          <a:stretch/>
        </p:blipFill>
        <p:spPr>
          <a:xfrm>
            <a:off x="5346700" y="410817"/>
            <a:ext cx="6553200" cy="6077069"/>
          </a:xfr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4129171583"/>
              </p:ext>
            </p:extLst>
          </p:nvPr>
        </p:nvGraphicFramePr>
        <p:xfrm>
          <a:off x="100824" y="2663687"/>
          <a:ext cx="4948253" cy="1216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266015421"/>
              </p:ext>
            </p:extLst>
          </p:nvPr>
        </p:nvGraphicFramePr>
        <p:xfrm>
          <a:off x="236564" y="1285461"/>
          <a:ext cx="3699332" cy="13782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11311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0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860101334"/>
              </p:ext>
            </p:extLst>
          </p:nvPr>
        </p:nvGraphicFramePr>
        <p:xfrm>
          <a:off x="346302" y="820057"/>
          <a:ext cx="3932237" cy="16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995885371"/>
              </p:ext>
            </p:extLst>
          </p:nvPr>
        </p:nvGraphicFramePr>
        <p:xfrm>
          <a:off x="147835" y="2547074"/>
          <a:ext cx="5035353" cy="175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2E965E60-4672-D7B9-356D-8CE9BDB887F9}"/>
              </a:ext>
              <a:ext uri="{147F2762-F138-4A5C-976F-8EAC2B608ADB}">
                <a16:predDERef xmlns:a16="http://schemas.microsoft.com/office/drawing/2014/main" pred="{59C9DADD-8769-8513-532B-B2E1AA084E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2195476"/>
              </p:ext>
            </p:extLst>
          </p:nvPr>
        </p:nvGraphicFramePr>
        <p:xfrm>
          <a:off x="5824537" y="330200"/>
          <a:ext cx="5910263" cy="5753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</p:spTree>
    <p:extLst>
      <p:ext uri="{BB962C8B-B14F-4D97-AF65-F5344CB8AC3E}">
        <p14:creationId xmlns:p14="http://schemas.microsoft.com/office/powerpoint/2010/main" val="4252510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6" grpId="0">
        <p:bldAsOne/>
      </p:bldGraphic>
      <p:bldGraphic spid="9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72065501"/>
              </p:ext>
            </p:extLst>
          </p:nvPr>
        </p:nvGraphicFramePr>
        <p:xfrm>
          <a:off x="839788" y="457200"/>
          <a:ext cx="3932237" cy="16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847183976"/>
              </p:ext>
            </p:extLst>
          </p:nvPr>
        </p:nvGraphicFramePr>
        <p:xfrm>
          <a:off x="558007" y="1676400"/>
          <a:ext cx="4419600" cy="431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7D85ABBC-27B2-D8E2-D030-8B3EA0847610}"/>
              </a:ext>
              <a:ext uri="{147F2762-F138-4A5C-976F-8EAC2B608ADB}">
                <a16:predDERef xmlns:a16="http://schemas.microsoft.com/office/drawing/2014/main" pred="{BE6F590D-062A-6C91-9E02-DA713C08A9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0929031"/>
              </p:ext>
            </p:extLst>
          </p:nvPr>
        </p:nvGraphicFramePr>
        <p:xfrm>
          <a:off x="5602288" y="1257300"/>
          <a:ext cx="6172200" cy="4552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</p:spTree>
    <p:extLst>
      <p:ext uri="{BB962C8B-B14F-4D97-AF65-F5344CB8AC3E}">
        <p14:creationId xmlns:p14="http://schemas.microsoft.com/office/powerpoint/2010/main" val="42658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8" grpId="0">
        <p:bldAsOne/>
      </p:bldGraphic>
      <p:bldGraphic spid="9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748309336"/>
              </p:ext>
            </p:extLst>
          </p:nvPr>
        </p:nvGraphicFramePr>
        <p:xfrm>
          <a:off x="83819" y="838200"/>
          <a:ext cx="3482341" cy="121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102149881"/>
              </p:ext>
            </p:extLst>
          </p:nvPr>
        </p:nvGraphicFramePr>
        <p:xfrm>
          <a:off x="351469" y="2057400"/>
          <a:ext cx="3652025" cy="3811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 rotWithShape="1">
          <a:blip r:embed="rId12"/>
          <a:srcRect t="14622" r="48586"/>
          <a:stretch/>
        </p:blipFill>
        <p:spPr>
          <a:xfrm>
            <a:off x="4789488" y="330201"/>
            <a:ext cx="7008812" cy="578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69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5" grpId="0">
        <p:bldAsOne/>
      </p:bldGraphic>
    </p:bld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433</TotalTime>
  <Words>413</Words>
  <Application>Microsoft Office PowerPoint</Application>
  <PresentationFormat>Widescreen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Corbel</vt:lpstr>
      <vt:lpstr>Syne</vt:lpstr>
      <vt:lpstr>Times New Roman</vt:lpstr>
      <vt:lpstr>Depth</vt:lpstr>
      <vt:lpstr>Tech Product Invent  and Launch</vt:lpstr>
      <vt:lpstr>Group Members: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MRT www.Win2Farsi.com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Product Invent and Launch</dc:title>
  <dc:creator>Moorche</dc:creator>
  <cp:lastModifiedBy>Moorche</cp:lastModifiedBy>
  <cp:revision>42</cp:revision>
  <dcterms:created xsi:type="dcterms:W3CDTF">2026-01-01T19:48:18Z</dcterms:created>
  <dcterms:modified xsi:type="dcterms:W3CDTF">2026-01-04T14:08:27Z</dcterms:modified>
</cp:coreProperties>
</file>

<file path=docProps/thumbnail.jpeg>
</file>